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56"/>
  </p:notesMasterIdLst>
  <p:sldIdLst>
    <p:sldId id="256" r:id="rId5"/>
    <p:sldId id="421" r:id="rId6"/>
    <p:sldId id="422" r:id="rId7"/>
    <p:sldId id="423" r:id="rId8"/>
    <p:sldId id="337" r:id="rId9"/>
    <p:sldId id="338" r:id="rId10"/>
    <p:sldId id="424" r:id="rId11"/>
    <p:sldId id="257" r:id="rId12"/>
    <p:sldId id="287" r:id="rId13"/>
    <p:sldId id="341" r:id="rId14"/>
    <p:sldId id="342" r:id="rId15"/>
    <p:sldId id="343" r:id="rId16"/>
    <p:sldId id="280" r:id="rId17"/>
    <p:sldId id="340" r:id="rId18"/>
    <p:sldId id="394" r:id="rId19"/>
    <p:sldId id="406" r:id="rId20"/>
    <p:sldId id="425" r:id="rId21"/>
    <p:sldId id="386" r:id="rId22"/>
    <p:sldId id="346" r:id="rId23"/>
    <p:sldId id="271" r:id="rId24"/>
    <p:sldId id="357" r:id="rId25"/>
    <p:sldId id="416" r:id="rId26"/>
    <p:sldId id="359" r:id="rId27"/>
    <p:sldId id="431" r:id="rId28"/>
    <p:sldId id="395" r:id="rId29"/>
    <p:sldId id="344" r:id="rId30"/>
    <p:sldId id="396" r:id="rId31"/>
    <p:sldId id="364" r:id="rId32"/>
    <p:sldId id="365" r:id="rId33"/>
    <p:sldId id="348" r:id="rId34"/>
    <p:sldId id="426" r:id="rId35"/>
    <p:sldId id="397" r:id="rId36"/>
    <p:sldId id="398" r:id="rId37"/>
    <p:sldId id="399" r:id="rId38"/>
    <p:sldId id="400" r:id="rId39"/>
    <p:sldId id="418" r:id="rId40"/>
    <p:sldId id="387" r:id="rId41"/>
    <p:sldId id="427" r:id="rId42"/>
    <p:sldId id="401" r:id="rId43"/>
    <p:sldId id="349" r:id="rId44"/>
    <p:sldId id="428" r:id="rId45"/>
    <p:sldId id="403" r:id="rId46"/>
    <p:sldId id="374" r:id="rId47"/>
    <p:sldId id="429" r:id="rId48"/>
    <p:sldId id="404" r:id="rId49"/>
    <p:sldId id="378" r:id="rId50"/>
    <p:sldId id="405" r:id="rId51"/>
    <p:sldId id="388" r:id="rId52"/>
    <p:sldId id="389" r:id="rId53"/>
    <p:sldId id="390" r:id="rId54"/>
    <p:sldId id="39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, Noori" initials="LN" lastIdx="10" clrIdx="0">
    <p:extLst>
      <p:ext uri="{19B8F6BF-5375-455C-9EA6-DF929625EA0E}">
        <p15:presenceInfo xmlns:p15="http://schemas.microsoft.com/office/powerpoint/2012/main" userId="S::noori.lee@sodexo.com::f65f428b-c8ff-4d6d-9aac-f5610719bb00" providerId="AD"/>
      </p:ext>
    </p:extLst>
  </p:cmAuthor>
  <p:cmAuthor id="2" name="Pettas, Paul" initials="PP" lastIdx="2" clrIdx="1">
    <p:extLst>
      <p:ext uri="{19B8F6BF-5375-455C-9EA6-DF929625EA0E}">
        <p15:presenceInfo xmlns:p15="http://schemas.microsoft.com/office/powerpoint/2012/main" userId="S::paul.pettas@sodexo.com::c556c246-9542-4aec-aa92-3429f8588ee5" providerId="AD"/>
      </p:ext>
    </p:extLst>
  </p:cmAuthor>
  <p:cmAuthor id="3" name="Darcy, Janice (NON-EMPL)" initials="D(" lastIdx="1" clrIdx="2">
    <p:extLst>
      <p:ext uri="{19B8F6BF-5375-455C-9EA6-DF929625EA0E}">
        <p15:presenceInfo xmlns:p15="http://schemas.microsoft.com/office/powerpoint/2012/main" userId="S::janice.darcy@sodexo.com::4d62442e-c804-4146-b4d5-e0c3c36b05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275E"/>
    <a:srgbClr val="E7E7F5"/>
    <a:srgbClr val="CFCEEA"/>
    <a:srgbClr val="CB167F"/>
    <a:srgbClr val="8281BD"/>
    <a:srgbClr val="5FC5BA"/>
    <a:srgbClr val="D6D6EA"/>
    <a:srgbClr val="233A75"/>
    <a:srgbClr val="1A4798"/>
    <a:srgbClr val="283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9278BB-46E2-4203-B48B-5508CDE1A47D}" v="228" dt="2020-03-02T21:08:21.555"/>
    <p1510:client id="{6FC677F9-3D5F-42D1-84AE-921D2DB75BEF}" v="428" dt="2020-03-02T17:23:54.473"/>
    <p1510:client id="{8F67B63F-96AC-443F-A06C-30D6DAD345A1}" v="1" dt="2020-03-03T14:48:23.2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95" autoAdjust="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rnette, Mahlone" userId="53791a81-54bc-4673-97c1-a70d7fb4f271" providerId="ADAL" clId="{559278BB-46E2-4203-B48B-5508CDE1A47D}"/>
    <pc:docChg chg="undo custSel addSld delSld modSld sldOrd">
      <pc:chgData name="Burnette, Mahlone" userId="53791a81-54bc-4673-97c1-a70d7fb4f271" providerId="ADAL" clId="{559278BB-46E2-4203-B48B-5508CDE1A47D}" dt="2020-03-02T21:08:36.606" v="1503" actId="478"/>
      <pc:docMkLst>
        <pc:docMk/>
      </pc:docMkLst>
      <pc:sldChg chg="modSp">
        <pc:chgData name="Burnette, Mahlone" userId="53791a81-54bc-4673-97c1-a70d7fb4f271" providerId="ADAL" clId="{559278BB-46E2-4203-B48B-5508CDE1A47D}" dt="2020-02-27T15:06:53.861" v="1493" actId="1076"/>
        <pc:sldMkLst>
          <pc:docMk/>
          <pc:sldMk cId="2158402594" sldId="338"/>
        </pc:sldMkLst>
        <pc:spChg chg="mod">
          <ac:chgData name="Burnette, Mahlone" userId="53791a81-54bc-4673-97c1-a70d7fb4f271" providerId="ADAL" clId="{559278BB-46E2-4203-B48B-5508CDE1A47D}" dt="2020-02-27T15:06:53.861" v="1493" actId="1076"/>
          <ac:spMkLst>
            <pc:docMk/>
            <pc:sldMk cId="2158402594" sldId="338"/>
            <ac:spMk id="2" creationId="{546AB427-5E1C-4583-98E4-1A52A4FBA9A8}"/>
          </ac:spMkLst>
        </pc:spChg>
      </pc:sldChg>
      <pc:sldChg chg="addSp delSp modSp delCm modCm">
        <pc:chgData name="Burnette, Mahlone" userId="53791a81-54bc-4673-97c1-a70d7fb4f271" providerId="ADAL" clId="{559278BB-46E2-4203-B48B-5508CDE1A47D}" dt="2020-02-26T18:46:05.283" v="583" actId="20577"/>
        <pc:sldMkLst>
          <pc:docMk/>
          <pc:sldMk cId="4245313574" sldId="364"/>
        </pc:sldMkLst>
        <pc:spChg chg="mod">
          <ac:chgData name="Burnette, Mahlone" userId="53791a81-54bc-4673-97c1-a70d7fb4f271" providerId="ADAL" clId="{559278BB-46E2-4203-B48B-5508CDE1A47D}" dt="2020-02-26T18:45:33.294" v="567" actId="6549"/>
          <ac:spMkLst>
            <pc:docMk/>
            <pc:sldMk cId="4245313574" sldId="364"/>
            <ac:spMk id="2" creationId="{D5CA50AF-39B6-48EC-B55D-26B71D8AA473}"/>
          </ac:spMkLst>
        </pc:spChg>
        <pc:spChg chg="del mod">
          <ac:chgData name="Burnette, Mahlone" userId="53791a81-54bc-4673-97c1-a70d7fb4f271" providerId="ADAL" clId="{559278BB-46E2-4203-B48B-5508CDE1A47D}" dt="2020-02-26T18:45:08.072" v="563" actId="478"/>
          <ac:spMkLst>
            <pc:docMk/>
            <pc:sldMk cId="4245313574" sldId="364"/>
            <ac:spMk id="3" creationId="{3E84160E-8918-4D85-968A-3087CCCAF074}"/>
          </ac:spMkLst>
        </pc:spChg>
        <pc:spChg chg="mod">
          <ac:chgData name="Burnette, Mahlone" userId="53791a81-54bc-4673-97c1-a70d7fb4f271" providerId="ADAL" clId="{559278BB-46E2-4203-B48B-5508CDE1A47D}" dt="2020-02-26T18:45:55.390" v="568" actId="1076"/>
          <ac:spMkLst>
            <pc:docMk/>
            <pc:sldMk cId="4245313574" sldId="364"/>
            <ac:spMk id="4" creationId="{3A845757-79CA-4FA7-804D-B30F4707D650}"/>
          </ac:spMkLst>
        </pc:spChg>
        <pc:spChg chg="add mod">
          <ac:chgData name="Burnette, Mahlone" userId="53791a81-54bc-4673-97c1-a70d7fb4f271" providerId="ADAL" clId="{559278BB-46E2-4203-B48B-5508CDE1A47D}" dt="2020-02-26T18:45:55.390" v="568" actId="1076"/>
          <ac:spMkLst>
            <pc:docMk/>
            <pc:sldMk cId="4245313574" sldId="364"/>
            <ac:spMk id="6" creationId="{B0798B6D-06ED-446A-BFAD-F15A7E696943}"/>
          </ac:spMkLst>
        </pc:spChg>
        <pc:spChg chg="add mod">
          <ac:chgData name="Burnette, Mahlone" userId="53791a81-54bc-4673-97c1-a70d7fb4f271" providerId="ADAL" clId="{559278BB-46E2-4203-B48B-5508CDE1A47D}" dt="2020-02-26T18:45:55.390" v="568" actId="1076"/>
          <ac:spMkLst>
            <pc:docMk/>
            <pc:sldMk cId="4245313574" sldId="364"/>
            <ac:spMk id="7" creationId="{67683C8F-817A-448E-A097-FCAFC0233A9E}"/>
          </ac:spMkLst>
        </pc:spChg>
        <pc:spChg chg="add mod">
          <ac:chgData name="Burnette, Mahlone" userId="53791a81-54bc-4673-97c1-a70d7fb4f271" providerId="ADAL" clId="{559278BB-46E2-4203-B48B-5508CDE1A47D}" dt="2020-02-26T18:46:05.283" v="583" actId="20577"/>
          <ac:spMkLst>
            <pc:docMk/>
            <pc:sldMk cId="4245313574" sldId="364"/>
            <ac:spMk id="8" creationId="{5F361E40-492C-427E-8963-1D6F48A07113}"/>
          </ac:spMkLst>
        </pc:spChg>
        <pc:graphicFrameChg chg="mod modGraphic">
          <ac:chgData name="Burnette, Mahlone" userId="53791a81-54bc-4673-97c1-a70d7fb4f271" providerId="ADAL" clId="{559278BB-46E2-4203-B48B-5508CDE1A47D}" dt="2020-02-26T18:45:55.390" v="568" actId="1076"/>
          <ac:graphicFrameMkLst>
            <pc:docMk/>
            <pc:sldMk cId="4245313574" sldId="364"/>
            <ac:graphicFrameMk id="5" creationId="{8DE774BA-0EF6-4A44-B79C-C654EA0EFDE0}"/>
          </ac:graphicFrameMkLst>
        </pc:graphicFrameChg>
      </pc:sldChg>
      <pc:sldChg chg="modSp">
        <pc:chgData name="Burnette, Mahlone" userId="53791a81-54bc-4673-97c1-a70d7fb4f271" providerId="ADAL" clId="{559278BB-46E2-4203-B48B-5508CDE1A47D}" dt="2020-02-26T18:46:29.682" v="585" actId="1076"/>
        <pc:sldMkLst>
          <pc:docMk/>
          <pc:sldMk cId="139831543" sldId="365"/>
        </pc:sldMkLst>
        <pc:spChg chg="mod">
          <ac:chgData name="Burnette, Mahlone" userId="53791a81-54bc-4673-97c1-a70d7fb4f271" providerId="ADAL" clId="{559278BB-46E2-4203-B48B-5508CDE1A47D}" dt="2020-02-26T18:46:29.682" v="585" actId="1076"/>
          <ac:spMkLst>
            <pc:docMk/>
            <pc:sldMk cId="139831543" sldId="365"/>
            <ac:spMk id="7" creationId="{C7077734-7CDF-403B-9423-DC52487F58F9}"/>
          </ac:spMkLst>
        </pc:spChg>
        <pc:spChg chg="mod">
          <ac:chgData name="Burnette, Mahlone" userId="53791a81-54bc-4673-97c1-a70d7fb4f271" providerId="ADAL" clId="{559278BB-46E2-4203-B48B-5508CDE1A47D}" dt="2020-02-26T18:46:29.682" v="585" actId="1076"/>
          <ac:spMkLst>
            <pc:docMk/>
            <pc:sldMk cId="139831543" sldId="365"/>
            <ac:spMk id="8" creationId="{903004FF-DA8D-47AC-8A05-CD704676B950}"/>
          </ac:spMkLst>
        </pc:spChg>
        <pc:spChg chg="mod">
          <ac:chgData name="Burnette, Mahlone" userId="53791a81-54bc-4673-97c1-a70d7fb4f271" providerId="ADAL" clId="{559278BB-46E2-4203-B48B-5508CDE1A47D}" dt="2020-02-26T18:46:24.345" v="584" actId="1076"/>
          <ac:spMkLst>
            <pc:docMk/>
            <pc:sldMk cId="139831543" sldId="365"/>
            <ac:spMk id="25" creationId="{B51A5D9B-E646-4111-93D6-688FD1C230E5}"/>
          </ac:spMkLst>
        </pc:spChg>
        <pc:spChg chg="mod">
          <ac:chgData name="Burnette, Mahlone" userId="53791a81-54bc-4673-97c1-a70d7fb4f271" providerId="ADAL" clId="{559278BB-46E2-4203-B48B-5508CDE1A47D}" dt="2020-02-26T18:46:24.345" v="584" actId="1076"/>
          <ac:spMkLst>
            <pc:docMk/>
            <pc:sldMk cId="139831543" sldId="365"/>
            <ac:spMk id="26" creationId="{89323EB9-7A4D-4C31-8841-1FD844F5604C}"/>
          </ac:spMkLst>
        </pc:spChg>
      </pc:sldChg>
      <pc:sldChg chg="addSp delSp modSp">
        <pc:chgData name="Burnette, Mahlone" userId="53791a81-54bc-4673-97c1-a70d7fb4f271" providerId="ADAL" clId="{559278BB-46E2-4203-B48B-5508CDE1A47D}" dt="2020-02-26T19:12:10.312" v="921" actId="478"/>
        <pc:sldMkLst>
          <pc:docMk/>
          <pc:sldMk cId="2780783484" sldId="389"/>
        </pc:sldMkLst>
        <pc:spChg chg="add del mod">
          <ac:chgData name="Burnette, Mahlone" userId="53791a81-54bc-4673-97c1-a70d7fb4f271" providerId="ADAL" clId="{559278BB-46E2-4203-B48B-5508CDE1A47D}" dt="2020-02-26T19:12:10.312" v="921" actId="478"/>
          <ac:spMkLst>
            <pc:docMk/>
            <pc:sldMk cId="2780783484" sldId="389"/>
            <ac:spMk id="24" creationId="{18742FF7-834D-4FB6-9067-08E4666D2486}"/>
          </ac:spMkLst>
        </pc:spChg>
      </pc:sldChg>
      <pc:sldChg chg="addSp delSp modSp">
        <pc:chgData name="Burnette, Mahlone" userId="53791a81-54bc-4673-97c1-a70d7fb4f271" providerId="ADAL" clId="{559278BB-46E2-4203-B48B-5508CDE1A47D}" dt="2020-02-26T19:12:08.178" v="920" actId="478"/>
        <pc:sldMkLst>
          <pc:docMk/>
          <pc:sldMk cId="373290192" sldId="390"/>
        </pc:sldMkLst>
        <pc:spChg chg="add del mod">
          <ac:chgData name="Burnette, Mahlone" userId="53791a81-54bc-4673-97c1-a70d7fb4f271" providerId="ADAL" clId="{559278BB-46E2-4203-B48B-5508CDE1A47D}" dt="2020-02-26T19:12:08.178" v="920" actId="478"/>
          <ac:spMkLst>
            <pc:docMk/>
            <pc:sldMk cId="373290192" sldId="390"/>
            <ac:spMk id="11" creationId="{61409529-F14F-4691-A2B1-F19AC696B49D}"/>
          </ac:spMkLst>
        </pc:spChg>
        <pc:spChg chg="add del mod">
          <ac:chgData name="Burnette, Mahlone" userId="53791a81-54bc-4673-97c1-a70d7fb4f271" providerId="ADAL" clId="{559278BB-46E2-4203-B48B-5508CDE1A47D}" dt="2020-02-26T19:12:08.178" v="920" actId="478"/>
          <ac:spMkLst>
            <pc:docMk/>
            <pc:sldMk cId="373290192" sldId="390"/>
            <ac:spMk id="12" creationId="{DAA1FDF6-41AF-4719-AE8E-E23F18B99253}"/>
          </ac:spMkLst>
        </pc:spChg>
      </pc:sldChg>
      <pc:sldChg chg="addSp delSp modSp">
        <pc:chgData name="Burnette, Mahlone" userId="53791a81-54bc-4673-97c1-a70d7fb4f271" providerId="ADAL" clId="{559278BB-46E2-4203-B48B-5508CDE1A47D}" dt="2020-02-26T19:12:05.555" v="919" actId="478"/>
        <pc:sldMkLst>
          <pc:docMk/>
          <pc:sldMk cId="1463617165" sldId="391"/>
        </pc:sldMkLst>
        <pc:spChg chg="add del mod">
          <ac:chgData name="Burnette, Mahlone" userId="53791a81-54bc-4673-97c1-a70d7fb4f271" providerId="ADAL" clId="{559278BB-46E2-4203-B48B-5508CDE1A47D}" dt="2020-02-26T19:12:05.555" v="919" actId="478"/>
          <ac:spMkLst>
            <pc:docMk/>
            <pc:sldMk cId="1463617165" sldId="391"/>
            <ac:spMk id="30" creationId="{C47E025C-84E5-4BDD-856F-299B3DCEA1E3}"/>
          </ac:spMkLst>
        </pc:spChg>
        <pc:spChg chg="add del mod">
          <ac:chgData name="Burnette, Mahlone" userId="53791a81-54bc-4673-97c1-a70d7fb4f271" providerId="ADAL" clId="{559278BB-46E2-4203-B48B-5508CDE1A47D}" dt="2020-02-26T19:12:05.555" v="919" actId="478"/>
          <ac:spMkLst>
            <pc:docMk/>
            <pc:sldMk cId="1463617165" sldId="391"/>
            <ac:spMk id="31" creationId="{F0FA859C-F75A-49BC-8301-9939F457788F}"/>
          </ac:spMkLst>
        </pc:spChg>
        <pc:spChg chg="add del mod">
          <ac:chgData name="Burnette, Mahlone" userId="53791a81-54bc-4673-97c1-a70d7fb4f271" providerId="ADAL" clId="{559278BB-46E2-4203-B48B-5508CDE1A47D}" dt="2020-02-26T19:12:05.555" v="919" actId="478"/>
          <ac:spMkLst>
            <pc:docMk/>
            <pc:sldMk cId="1463617165" sldId="391"/>
            <ac:spMk id="32" creationId="{C49AA691-9EE5-49F3-95D4-DD35E93AB1B4}"/>
          </ac:spMkLst>
        </pc:spChg>
      </pc:sldChg>
      <pc:sldChg chg="modSp">
        <pc:chgData name="Burnette, Mahlone" userId="53791a81-54bc-4673-97c1-a70d7fb4f271" providerId="ADAL" clId="{559278BB-46E2-4203-B48B-5508CDE1A47D}" dt="2020-02-26T18:56:51.312" v="602" actId="14100"/>
        <pc:sldMkLst>
          <pc:docMk/>
          <pc:sldMk cId="2874347572" sldId="398"/>
        </pc:sldMkLst>
        <pc:spChg chg="mod">
          <ac:chgData name="Burnette, Mahlone" userId="53791a81-54bc-4673-97c1-a70d7fb4f271" providerId="ADAL" clId="{559278BB-46E2-4203-B48B-5508CDE1A47D}" dt="2020-02-26T18:56:51.312" v="602" actId="14100"/>
          <ac:spMkLst>
            <pc:docMk/>
            <pc:sldMk cId="2874347572" sldId="398"/>
            <ac:spMk id="48" creationId="{30C0143E-2B42-4DC9-A22F-ABE64E72C882}"/>
          </ac:spMkLst>
        </pc:spChg>
      </pc:sldChg>
      <pc:sldChg chg="modSp">
        <pc:chgData name="Burnette, Mahlone" userId="53791a81-54bc-4673-97c1-a70d7fb4f271" providerId="ADAL" clId="{559278BB-46E2-4203-B48B-5508CDE1A47D}" dt="2020-02-26T18:57:03.381" v="603" actId="14100"/>
        <pc:sldMkLst>
          <pc:docMk/>
          <pc:sldMk cId="3920639878" sldId="399"/>
        </pc:sldMkLst>
        <pc:spChg chg="mod">
          <ac:chgData name="Burnette, Mahlone" userId="53791a81-54bc-4673-97c1-a70d7fb4f271" providerId="ADAL" clId="{559278BB-46E2-4203-B48B-5508CDE1A47D}" dt="2020-02-26T18:57:03.381" v="603" actId="14100"/>
          <ac:spMkLst>
            <pc:docMk/>
            <pc:sldMk cId="3920639878" sldId="399"/>
            <ac:spMk id="49" creationId="{826D13B6-0F1D-4674-89CF-1EE3B88F9CD6}"/>
          </ac:spMkLst>
        </pc:spChg>
      </pc:sldChg>
      <pc:sldChg chg="modSp delCm">
        <pc:chgData name="Burnette, Mahlone" userId="53791a81-54bc-4673-97c1-a70d7fb4f271" providerId="ADAL" clId="{559278BB-46E2-4203-B48B-5508CDE1A47D}" dt="2020-02-26T18:56:39.221" v="601" actId="207"/>
        <pc:sldMkLst>
          <pc:docMk/>
          <pc:sldMk cId="1346233873" sldId="400"/>
        </pc:sldMkLst>
        <pc:spChg chg="mod">
          <ac:chgData name="Burnette, Mahlone" userId="53791a81-54bc-4673-97c1-a70d7fb4f271" providerId="ADAL" clId="{559278BB-46E2-4203-B48B-5508CDE1A47D}" dt="2020-02-26T18:47:37.682" v="595" actId="14100"/>
          <ac:spMkLst>
            <pc:docMk/>
            <pc:sldMk cId="1346233873" sldId="400"/>
            <ac:spMk id="25" creationId="{1D6EE116-6C1E-4A03-85B8-40D7E40A43F9}"/>
          </ac:spMkLst>
        </pc:spChg>
        <pc:spChg chg="mod">
          <ac:chgData name="Burnette, Mahlone" userId="53791a81-54bc-4673-97c1-a70d7fb4f271" providerId="ADAL" clId="{559278BB-46E2-4203-B48B-5508CDE1A47D}" dt="2020-02-26T18:55:29.869" v="598" actId="14100"/>
          <ac:spMkLst>
            <pc:docMk/>
            <pc:sldMk cId="1346233873" sldId="400"/>
            <ac:spMk id="27" creationId="{5254C850-DE15-46BA-BC69-8032799F77BB}"/>
          </ac:spMkLst>
        </pc:spChg>
        <pc:spChg chg="mod">
          <ac:chgData name="Burnette, Mahlone" userId="53791a81-54bc-4673-97c1-a70d7fb4f271" providerId="ADAL" clId="{559278BB-46E2-4203-B48B-5508CDE1A47D}" dt="2020-02-26T18:55:57.125" v="599" actId="14100"/>
          <ac:spMkLst>
            <pc:docMk/>
            <pc:sldMk cId="1346233873" sldId="400"/>
            <ac:spMk id="48" creationId="{30C0143E-2B42-4DC9-A22F-ABE64E72C882}"/>
          </ac:spMkLst>
        </pc:spChg>
        <pc:spChg chg="mod">
          <ac:chgData name="Burnette, Mahlone" userId="53791a81-54bc-4673-97c1-a70d7fb4f271" providerId="ADAL" clId="{559278BB-46E2-4203-B48B-5508CDE1A47D}" dt="2020-02-26T18:47:23.902" v="594" actId="207"/>
          <ac:spMkLst>
            <pc:docMk/>
            <pc:sldMk cId="1346233873" sldId="400"/>
            <ac:spMk id="53" creationId="{76478E93-13B2-4CC1-BB61-BD6256297581}"/>
          </ac:spMkLst>
        </pc:spChg>
        <pc:spChg chg="mod">
          <ac:chgData name="Burnette, Mahlone" userId="53791a81-54bc-4673-97c1-a70d7fb4f271" providerId="ADAL" clId="{559278BB-46E2-4203-B48B-5508CDE1A47D}" dt="2020-02-26T18:56:39.221" v="601" actId="207"/>
          <ac:spMkLst>
            <pc:docMk/>
            <pc:sldMk cId="1346233873" sldId="400"/>
            <ac:spMk id="64" creationId="{53C062AE-46B1-4A6B-A07E-72C2F804DD9D}"/>
          </ac:spMkLst>
        </pc:spChg>
        <pc:spChg chg="mod">
          <ac:chgData name="Burnette, Mahlone" userId="53791a81-54bc-4673-97c1-a70d7fb4f271" providerId="ADAL" clId="{559278BB-46E2-4203-B48B-5508CDE1A47D}" dt="2020-02-26T18:47:16.202" v="592" actId="122"/>
          <ac:spMkLst>
            <pc:docMk/>
            <pc:sldMk cId="1346233873" sldId="400"/>
            <ac:spMk id="65" creationId="{A9B8FC2A-317B-40A1-B3AB-497B759C78AA}"/>
          </ac:spMkLst>
        </pc:spChg>
        <pc:spChg chg="mod">
          <ac:chgData name="Burnette, Mahlone" userId="53791a81-54bc-4673-97c1-a70d7fb4f271" providerId="ADAL" clId="{559278BB-46E2-4203-B48B-5508CDE1A47D}" dt="2020-02-26T18:47:19.465" v="593" actId="1076"/>
          <ac:spMkLst>
            <pc:docMk/>
            <pc:sldMk cId="1346233873" sldId="400"/>
            <ac:spMk id="66" creationId="{7E715D9E-FF8B-474B-9EDF-92A23DA51D9E}"/>
          </ac:spMkLst>
        </pc:spChg>
        <pc:picChg chg="mod modCrop">
          <ac:chgData name="Burnette, Mahlone" userId="53791a81-54bc-4673-97c1-a70d7fb4f271" providerId="ADAL" clId="{559278BB-46E2-4203-B48B-5508CDE1A47D}" dt="2020-02-26T18:46:55.125" v="589" actId="18131"/>
          <ac:picMkLst>
            <pc:docMk/>
            <pc:sldMk cId="1346233873" sldId="400"/>
            <ac:picMk id="3" creationId="{4416B377-0FF6-470A-81FC-C0F29DE53FAE}"/>
          </ac:picMkLst>
        </pc:picChg>
      </pc:sldChg>
      <pc:sldChg chg="addSp delSp modSp">
        <pc:chgData name="Burnette, Mahlone" userId="53791a81-54bc-4673-97c1-a70d7fb4f271" providerId="ADAL" clId="{559278BB-46E2-4203-B48B-5508CDE1A47D}" dt="2020-02-26T19:05:45.870" v="848" actId="1076"/>
        <pc:sldMkLst>
          <pc:docMk/>
          <pc:sldMk cId="1524713157" sldId="401"/>
        </pc:sldMkLst>
        <pc:spChg chg="del">
          <ac:chgData name="Burnette, Mahlone" userId="53791a81-54bc-4673-97c1-a70d7fb4f271" providerId="ADAL" clId="{559278BB-46E2-4203-B48B-5508CDE1A47D}" dt="2020-02-26T19:05:37.513" v="846" actId="478"/>
          <ac:spMkLst>
            <pc:docMk/>
            <pc:sldMk cId="1524713157" sldId="401"/>
            <ac:spMk id="4" creationId="{819EB488-7C92-4E73-8C1B-2F5311F26417}"/>
          </ac:spMkLst>
        </pc:spChg>
        <pc:spChg chg="del">
          <ac:chgData name="Burnette, Mahlone" userId="53791a81-54bc-4673-97c1-a70d7fb4f271" providerId="ADAL" clId="{559278BB-46E2-4203-B48B-5508CDE1A47D}" dt="2020-02-26T19:05:37.513" v="846" actId="478"/>
          <ac:spMkLst>
            <pc:docMk/>
            <pc:sldMk cId="1524713157" sldId="401"/>
            <ac:spMk id="5" creationId="{40590C92-C644-41A1-BA1F-3B4D35BCA5F4}"/>
          </ac:spMkLst>
        </pc:spChg>
        <pc:spChg chg="del">
          <ac:chgData name="Burnette, Mahlone" userId="53791a81-54bc-4673-97c1-a70d7fb4f271" providerId="ADAL" clId="{559278BB-46E2-4203-B48B-5508CDE1A47D}" dt="2020-02-26T19:05:37.513" v="846" actId="478"/>
          <ac:spMkLst>
            <pc:docMk/>
            <pc:sldMk cId="1524713157" sldId="401"/>
            <ac:spMk id="6" creationId="{620BCC8F-0FCF-460E-ACE2-00997753A9D1}"/>
          </ac:spMkLst>
        </pc:spChg>
        <pc:spChg chg="del">
          <ac:chgData name="Burnette, Mahlone" userId="53791a81-54bc-4673-97c1-a70d7fb4f271" providerId="ADAL" clId="{559278BB-46E2-4203-B48B-5508CDE1A47D}" dt="2020-02-26T19:05:37.513" v="846" actId="478"/>
          <ac:spMkLst>
            <pc:docMk/>
            <pc:sldMk cId="1524713157" sldId="401"/>
            <ac:spMk id="7" creationId="{E11C1103-E4EC-4856-9B08-49C2251F22A0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8" creationId="{5F96A1CD-D531-431F-BD48-60560BCAC3D2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9" creationId="{7FD40331-5242-439D-80F3-2CB2B90C7EFE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0" creationId="{16328EBA-0213-4AF8-8469-F390374A2B5B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1" creationId="{4EFD165B-FB0C-402A-91CA-D11884D63F73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2" creationId="{81C748CE-7DA0-4080-B6F9-27DAD60B4B21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3" creationId="{AB4C8C86-A900-4C1A-9CD3-A69AC10E05F1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4" creationId="{CA981B61-3EB8-49BE-906F-BF2E5A82E223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5" creationId="{2D3A4E12-3903-4BB4-9898-93362E073828}"/>
          </ac:spMkLst>
        </pc:spChg>
        <pc:spChg chg="mod">
          <ac:chgData name="Burnette, Mahlone" userId="53791a81-54bc-4673-97c1-a70d7fb4f271" providerId="ADAL" clId="{559278BB-46E2-4203-B48B-5508CDE1A47D}" dt="2020-02-26T19:05:42.650" v="847" actId="1076"/>
          <ac:spMkLst>
            <pc:docMk/>
            <pc:sldMk cId="1524713157" sldId="401"/>
            <ac:spMk id="16" creationId="{CB4707B6-409E-4126-84CF-D5FA2B9D10B5}"/>
          </ac:spMkLst>
        </pc:spChg>
        <pc:spChg chg="mod">
          <ac:chgData name="Burnette, Mahlone" userId="53791a81-54bc-4673-97c1-a70d7fb4f271" providerId="ADAL" clId="{559278BB-46E2-4203-B48B-5508CDE1A47D}" dt="2020-02-26T19:05:45.870" v="848" actId="1076"/>
          <ac:spMkLst>
            <pc:docMk/>
            <pc:sldMk cId="1524713157" sldId="401"/>
            <ac:spMk id="18" creationId="{7CC82382-C164-47A4-B6BB-7D4AE13818E9}"/>
          </ac:spMkLst>
        </pc:spChg>
        <pc:spChg chg="mod">
          <ac:chgData name="Burnette, Mahlone" userId="53791a81-54bc-4673-97c1-a70d7fb4f271" providerId="ADAL" clId="{559278BB-46E2-4203-B48B-5508CDE1A47D}" dt="2020-02-26T19:05:45.870" v="848" actId="1076"/>
          <ac:spMkLst>
            <pc:docMk/>
            <pc:sldMk cId="1524713157" sldId="401"/>
            <ac:spMk id="19" creationId="{CAE1EA22-6B80-470B-A166-0430F3703594}"/>
          </ac:spMkLst>
        </pc:spChg>
        <pc:spChg chg="add mod">
          <ac:chgData name="Burnette, Mahlone" userId="53791a81-54bc-4673-97c1-a70d7fb4f271" providerId="ADAL" clId="{559278BB-46E2-4203-B48B-5508CDE1A47D}" dt="2020-02-26T19:05:32.706" v="845" actId="20577"/>
          <ac:spMkLst>
            <pc:docMk/>
            <pc:sldMk cId="1524713157" sldId="401"/>
            <ac:spMk id="20" creationId="{7B92B38E-995A-46F9-88F4-2F00DBF7223E}"/>
          </ac:spMkLst>
        </pc:spChg>
      </pc:sldChg>
      <pc:sldChg chg="del">
        <pc:chgData name="Burnette, Mahlone" userId="53791a81-54bc-4673-97c1-a70d7fb4f271" providerId="ADAL" clId="{559278BB-46E2-4203-B48B-5508CDE1A47D}" dt="2020-02-27T14:56:36.657" v="1198" actId="2696"/>
        <pc:sldMkLst>
          <pc:docMk/>
          <pc:sldMk cId="1657846402" sldId="402"/>
        </pc:sldMkLst>
      </pc:sldChg>
      <pc:sldChg chg="modSp">
        <pc:chgData name="Burnette, Mahlone" userId="53791a81-54bc-4673-97c1-a70d7fb4f271" providerId="ADAL" clId="{559278BB-46E2-4203-B48B-5508CDE1A47D}" dt="2020-02-26T19:09:14.422" v="852" actId="14100"/>
        <pc:sldMkLst>
          <pc:docMk/>
          <pc:sldMk cId="3953237621" sldId="403"/>
        </pc:sldMkLst>
        <pc:spChg chg="mod">
          <ac:chgData name="Burnette, Mahlone" userId="53791a81-54bc-4673-97c1-a70d7fb4f271" providerId="ADAL" clId="{559278BB-46E2-4203-B48B-5508CDE1A47D}" dt="2020-02-26T19:09:14.422" v="852" actId="14100"/>
          <ac:spMkLst>
            <pc:docMk/>
            <pc:sldMk cId="3953237621" sldId="403"/>
            <ac:spMk id="11" creationId="{9A49019C-9038-4326-8422-F0477C37C8BD}"/>
          </ac:spMkLst>
        </pc:spChg>
        <pc:spChg chg="mod">
          <ac:chgData name="Burnette, Mahlone" userId="53791a81-54bc-4673-97c1-a70d7fb4f271" providerId="ADAL" clId="{559278BB-46E2-4203-B48B-5508CDE1A47D}" dt="2020-02-26T19:09:02.995" v="851" actId="14100"/>
          <ac:spMkLst>
            <pc:docMk/>
            <pc:sldMk cId="3953237621" sldId="403"/>
            <ac:spMk id="27" creationId="{5254C850-DE15-46BA-BC69-8032799F77BB}"/>
          </ac:spMkLst>
        </pc:spChg>
      </pc:sldChg>
      <pc:sldChg chg="addSp delSp del">
        <pc:chgData name="Burnette, Mahlone" userId="53791a81-54bc-4673-97c1-a70d7fb4f271" providerId="ADAL" clId="{559278BB-46E2-4203-B48B-5508CDE1A47D}" dt="2020-02-26T18:42:42.605" v="519" actId="2696"/>
        <pc:sldMkLst>
          <pc:docMk/>
          <pc:sldMk cId="2648988464" sldId="407"/>
        </pc:sldMkLst>
        <pc:spChg chg="add del">
          <ac:chgData name="Burnette, Mahlone" userId="53791a81-54bc-4673-97c1-a70d7fb4f271" providerId="ADAL" clId="{559278BB-46E2-4203-B48B-5508CDE1A47D}" dt="2020-02-26T18:33:31.444" v="432" actId="478"/>
          <ac:spMkLst>
            <pc:docMk/>
            <pc:sldMk cId="2648988464" sldId="407"/>
            <ac:spMk id="4" creationId="{34017DEE-8131-48D0-8A14-D5885F5520D1}"/>
          </ac:spMkLst>
        </pc:spChg>
      </pc:sldChg>
      <pc:sldChg chg="del">
        <pc:chgData name="Burnette, Mahlone" userId="53791a81-54bc-4673-97c1-a70d7fb4f271" providerId="ADAL" clId="{559278BB-46E2-4203-B48B-5508CDE1A47D}" dt="2020-02-26T18:41:45.413" v="501" actId="2696"/>
        <pc:sldMkLst>
          <pc:docMk/>
          <pc:sldMk cId="3798538587" sldId="408"/>
        </pc:sldMkLst>
      </pc:sldChg>
      <pc:sldChg chg="del">
        <pc:chgData name="Burnette, Mahlone" userId="53791a81-54bc-4673-97c1-a70d7fb4f271" providerId="ADAL" clId="{559278BB-46E2-4203-B48B-5508CDE1A47D}" dt="2020-02-26T18:42:19.495" v="513" actId="2696"/>
        <pc:sldMkLst>
          <pc:docMk/>
          <pc:sldMk cId="1799942528" sldId="411"/>
        </pc:sldMkLst>
      </pc:sldChg>
      <pc:sldChg chg="del">
        <pc:chgData name="Burnette, Mahlone" userId="53791a81-54bc-4673-97c1-a70d7fb4f271" providerId="ADAL" clId="{559278BB-46E2-4203-B48B-5508CDE1A47D}" dt="2020-02-26T19:05:06.217" v="815" actId="2696"/>
        <pc:sldMkLst>
          <pc:docMk/>
          <pc:sldMk cId="1901991613" sldId="412"/>
        </pc:sldMkLst>
      </pc:sldChg>
      <pc:sldChg chg="addSp delSp del delCm modCm">
        <pc:chgData name="Burnette, Mahlone" userId="53791a81-54bc-4673-97c1-a70d7fb4f271" providerId="ADAL" clId="{559278BB-46E2-4203-B48B-5508CDE1A47D}" dt="2020-02-27T14:56:36.633" v="1197" actId="2696"/>
        <pc:sldMkLst>
          <pc:docMk/>
          <pc:sldMk cId="2331154074" sldId="413"/>
        </pc:sldMkLst>
        <pc:spChg chg="add del">
          <ac:chgData name="Burnette, Mahlone" userId="53791a81-54bc-4673-97c1-a70d7fb4f271" providerId="ADAL" clId="{559278BB-46E2-4203-B48B-5508CDE1A47D}" dt="2020-02-27T14:41:14.931" v="1011" actId="478"/>
          <ac:spMkLst>
            <pc:docMk/>
            <pc:sldMk cId="2331154074" sldId="413"/>
            <ac:spMk id="14" creationId="{D9FA2DCB-EB95-43BE-BD0D-237015616E7F}"/>
          </ac:spMkLst>
        </pc:spChg>
      </pc:sldChg>
      <pc:sldChg chg="addSp modSp del">
        <pc:chgData name="Burnette, Mahlone" userId="53791a81-54bc-4673-97c1-a70d7fb4f271" providerId="ADAL" clId="{559278BB-46E2-4203-B48B-5508CDE1A47D}" dt="2020-02-26T18:23:53.646" v="383" actId="2696"/>
        <pc:sldMkLst>
          <pc:docMk/>
          <pc:sldMk cId="3148185489" sldId="414"/>
        </pc:sldMkLst>
        <pc:picChg chg="add mod">
          <ac:chgData name="Burnette, Mahlone" userId="53791a81-54bc-4673-97c1-a70d7fb4f271" providerId="ADAL" clId="{559278BB-46E2-4203-B48B-5508CDE1A47D}" dt="2020-02-26T18:18:00.373" v="263" actId="14100"/>
          <ac:picMkLst>
            <pc:docMk/>
            <pc:sldMk cId="3148185489" sldId="414"/>
            <ac:picMk id="5" creationId="{B145F708-1DCE-40A0-9F15-DED1745036DC}"/>
          </ac:picMkLst>
        </pc:picChg>
      </pc:sldChg>
      <pc:sldChg chg="addSp delSp modSp del">
        <pc:chgData name="Burnette, Mahlone" userId="53791a81-54bc-4673-97c1-a70d7fb4f271" providerId="ADAL" clId="{559278BB-46E2-4203-B48B-5508CDE1A47D}" dt="2020-02-27T15:05:50.633" v="1491" actId="2696"/>
        <pc:sldMkLst>
          <pc:docMk/>
          <pc:sldMk cId="3165368088" sldId="415"/>
        </pc:sldMkLst>
        <pc:spChg chg="mod">
          <ac:chgData name="Burnette, Mahlone" userId="53791a81-54bc-4673-97c1-a70d7fb4f271" providerId="ADAL" clId="{559278BB-46E2-4203-B48B-5508CDE1A47D}" dt="2020-02-27T14:58:33.451" v="1202" actId="207"/>
          <ac:spMkLst>
            <pc:docMk/>
            <pc:sldMk cId="3165368088" sldId="415"/>
            <ac:spMk id="2" creationId="{F7A52F9B-436D-4375-BFE3-49A20B82D1B8}"/>
          </ac:spMkLst>
        </pc:spChg>
        <pc:spChg chg="mod">
          <ac:chgData name="Burnette, Mahlone" userId="53791a81-54bc-4673-97c1-a70d7fb4f271" providerId="ADAL" clId="{559278BB-46E2-4203-B48B-5508CDE1A47D}" dt="2020-02-27T15:03:44.217" v="1457" actId="948"/>
          <ac:spMkLst>
            <pc:docMk/>
            <pc:sldMk cId="3165368088" sldId="415"/>
            <ac:spMk id="3" creationId="{0DFEA652-E40B-436D-B222-2BCB3259B712}"/>
          </ac:spMkLst>
        </pc:spChg>
        <pc:spChg chg="add del mod">
          <ac:chgData name="Burnette, Mahlone" userId="53791a81-54bc-4673-97c1-a70d7fb4f271" providerId="ADAL" clId="{559278BB-46E2-4203-B48B-5508CDE1A47D}" dt="2020-02-27T14:56:56.326" v="1200" actId="478"/>
          <ac:spMkLst>
            <pc:docMk/>
            <pc:sldMk cId="3165368088" sldId="415"/>
            <ac:spMk id="4" creationId="{40FC5B4D-A557-4F25-B672-A32099B59EC6}"/>
          </ac:spMkLst>
        </pc:spChg>
        <pc:spChg chg="del mod">
          <ac:chgData name="Burnette, Mahlone" userId="53791a81-54bc-4673-97c1-a70d7fb4f271" providerId="ADAL" clId="{559278BB-46E2-4203-B48B-5508CDE1A47D}" dt="2020-02-27T15:03:04.672" v="1447" actId="478"/>
          <ac:spMkLst>
            <pc:docMk/>
            <pc:sldMk cId="3165368088" sldId="415"/>
            <ac:spMk id="5" creationId="{A8209A63-0970-4896-A666-C31EBF633B90}"/>
          </ac:spMkLst>
        </pc:spChg>
        <pc:spChg chg="add mod">
          <ac:chgData name="Burnette, Mahlone" userId="53791a81-54bc-4673-97c1-a70d7fb4f271" providerId="ADAL" clId="{559278BB-46E2-4203-B48B-5508CDE1A47D}" dt="2020-02-27T15:04:45.052" v="1468" actId="1076"/>
          <ac:spMkLst>
            <pc:docMk/>
            <pc:sldMk cId="3165368088" sldId="415"/>
            <ac:spMk id="6" creationId="{FB9A8C5F-D98E-405D-A393-D4F231C2694B}"/>
          </ac:spMkLst>
        </pc:spChg>
        <pc:spChg chg="add mod">
          <ac:chgData name="Burnette, Mahlone" userId="53791a81-54bc-4673-97c1-a70d7fb4f271" providerId="ADAL" clId="{559278BB-46E2-4203-B48B-5508CDE1A47D}" dt="2020-02-27T14:59:53.491" v="1247" actId="1076"/>
          <ac:spMkLst>
            <pc:docMk/>
            <pc:sldMk cId="3165368088" sldId="415"/>
            <ac:spMk id="7" creationId="{37B4124E-C13F-4F10-8E61-2B575EC58B6C}"/>
          </ac:spMkLst>
        </pc:spChg>
        <pc:spChg chg="add mod">
          <ac:chgData name="Burnette, Mahlone" userId="53791a81-54bc-4673-97c1-a70d7fb4f271" providerId="ADAL" clId="{559278BB-46E2-4203-B48B-5508CDE1A47D}" dt="2020-02-27T15:03:33.630" v="1455" actId="1076"/>
          <ac:spMkLst>
            <pc:docMk/>
            <pc:sldMk cId="3165368088" sldId="415"/>
            <ac:spMk id="8" creationId="{D8495A19-F35F-46C6-B51B-385625DB4E56}"/>
          </ac:spMkLst>
        </pc:spChg>
        <pc:spChg chg="add mod">
          <ac:chgData name="Burnette, Mahlone" userId="53791a81-54bc-4673-97c1-a70d7fb4f271" providerId="ADAL" clId="{559278BB-46E2-4203-B48B-5508CDE1A47D}" dt="2020-02-27T15:03:33.630" v="1455" actId="1076"/>
          <ac:spMkLst>
            <pc:docMk/>
            <pc:sldMk cId="3165368088" sldId="415"/>
            <ac:spMk id="9" creationId="{2BE92A42-72DC-499F-B87D-352517D92A06}"/>
          </ac:spMkLst>
        </pc:spChg>
        <pc:spChg chg="add del mod">
          <ac:chgData name="Burnette, Mahlone" userId="53791a81-54bc-4673-97c1-a70d7fb4f271" providerId="ADAL" clId="{559278BB-46E2-4203-B48B-5508CDE1A47D}" dt="2020-02-27T15:01:05.108" v="1271" actId="478"/>
          <ac:spMkLst>
            <pc:docMk/>
            <pc:sldMk cId="3165368088" sldId="415"/>
            <ac:spMk id="10" creationId="{27FE8203-0DAF-48FA-8FE5-E9D9874E8692}"/>
          </ac:spMkLst>
        </pc:spChg>
        <pc:spChg chg="add mod">
          <ac:chgData name="Burnette, Mahlone" userId="53791a81-54bc-4673-97c1-a70d7fb4f271" providerId="ADAL" clId="{559278BB-46E2-4203-B48B-5508CDE1A47D}" dt="2020-02-27T15:03:27.504" v="1453" actId="1076"/>
          <ac:spMkLst>
            <pc:docMk/>
            <pc:sldMk cId="3165368088" sldId="415"/>
            <ac:spMk id="11" creationId="{97E2E3A1-2ACE-4AF0-B7EE-B396F96CC307}"/>
          </ac:spMkLst>
        </pc:spChg>
        <pc:spChg chg="add mod">
          <ac:chgData name="Burnette, Mahlone" userId="53791a81-54bc-4673-97c1-a70d7fb4f271" providerId="ADAL" clId="{559278BB-46E2-4203-B48B-5508CDE1A47D}" dt="2020-02-27T15:03:27.504" v="1453" actId="1076"/>
          <ac:spMkLst>
            <pc:docMk/>
            <pc:sldMk cId="3165368088" sldId="415"/>
            <ac:spMk id="12" creationId="{5EE63EFE-8A2B-42D9-A3C2-7A22F44ECB38}"/>
          </ac:spMkLst>
        </pc:spChg>
        <pc:spChg chg="add mod">
          <ac:chgData name="Burnette, Mahlone" userId="53791a81-54bc-4673-97c1-a70d7fb4f271" providerId="ADAL" clId="{559278BB-46E2-4203-B48B-5508CDE1A47D}" dt="2020-02-27T15:03:33.630" v="1455" actId="1076"/>
          <ac:spMkLst>
            <pc:docMk/>
            <pc:sldMk cId="3165368088" sldId="415"/>
            <ac:spMk id="13" creationId="{7D8F145C-6913-4132-9909-70E43E900142}"/>
          </ac:spMkLst>
        </pc:spChg>
        <pc:spChg chg="add mod">
          <ac:chgData name="Burnette, Mahlone" userId="53791a81-54bc-4673-97c1-a70d7fb4f271" providerId="ADAL" clId="{559278BB-46E2-4203-B48B-5508CDE1A47D}" dt="2020-02-27T15:03:33.630" v="1455" actId="1076"/>
          <ac:spMkLst>
            <pc:docMk/>
            <pc:sldMk cId="3165368088" sldId="415"/>
            <ac:spMk id="14" creationId="{35A2B40F-43FA-45AD-B967-5585E1EAF5CC}"/>
          </ac:spMkLst>
        </pc:spChg>
        <pc:spChg chg="add mod">
          <ac:chgData name="Burnette, Mahlone" userId="53791a81-54bc-4673-97c1-a70d7fb4f271" providerId="ADAL" clId="{559278BB-46E2-4203-B48B-5508CDE1A47D}" dt="2020-02-27T15:02:52" v="1417" actId="1076"/>
          <ac:spMkLst>
            <pc:docMk/>
            <pc:sldMk cId="3165368088" sldId="415"/>
            <ac:spMk id="15" creationId="{B867F1F3-8B1A-4145-8996-B18D9FCC0F52}"/>
          </ac:spMkLst>
        </pc:spChg>
        <pc:spChg chg="add mod">
          <ac:chgData name="Burnette, Mahlone" userId="53791a81-54bc-4673-97c1-a70d7fb4f271" providerId="ADAL" clId="{559278BB-46E2-4203-B48B-5508CDE1A47D}" dt="2020-02-27T15:02:40.211" v="1410" actId="1076"/>
          <ac:spMkLst>
            <pc:docMk/>
            <pc:sldMk cId="3165368088" sldId="415"/>
            <ac:spMk id="16" creationId="{0225C9C1-839F-4B5F-97DF-EB086B4DE25F}"/>
          </ac:spMkLst>
        </pc:spChg>
        <pc:spChg chg="add mod">
          <ac:chgData name="Burnette, Mahlone" userId="53791a81-54bc-4673-97c1-a70d7fb4f271" providerId="ADAL" clId="{559278BB-46E2-4203-B48B-5508CDE1A47D}" dt="2020-02-27T15:02:54.372" v="1420" actId="20577"/>
          <ac:spMkLst>
            <pc:docMk/>
            <pc:sldMk cId="3165368088" sldId="415"/>
            <ac:spMk id="17" creationId="{0342CEEC-8FE8-4BB0-AA87-CEF86BD85608}"/>
          </ac:spMkLst>
        </pc:spChg>
        <pc:spChg chg="add mod">
          <ac:chgData name="Burnette, Mahlone" userId="53791a81-54bc-4673-97c1-a70d7fb4f271" providerId="ADAL" clId="{559278BB-46E2-4203-B48B-5508CDE1A47D}" dt="2020-02-27T15:03:00.421" v="1446" actId="20577"/>
          <ac:spMkLst>
            <pc:docMk/>
            <pc:sldMk cId="3165368088" sldId="415"/>
            <ac:spMk id="18" creationId="{478712EC-8A4C-48C9-AF49-07303BFCE536}"/>
          </ac:spMkLst>
        </pc:spChg>
        <pc:spChg chg="add mod ord">
          <ac:chgData name="Burnette, Mahlone" userId="53791a81-54bc-4673-97c1-a70d7fb4f271" providerId="ADAL" clId="{559278BB-46E2-4203-B48B-5508CDE1A47D}" dt="2020-02-27T15:04:13.831" v="1461" actId="167"/>
          <ac:spMkLst>
            <pc:docMk/>
            <pc:sldMk cId="3165368088" sldId="415"/>
            <ac:spMk id="19" creationId="{3B6047FF-D1FF-415B-A327-676BE78F322D}"/>
          </ac:spMkLst>
        </pc:spChg>
        <pc:spChg chg="add mod ord">
          <ac:chgData name="Burnette, Mahlone" userId="53791a81-54bc-4673-97c1-a70d7fb4f271" providerId="ADAL" clId="{559278BB-46E2-4203-B48B-5508CDE1A47D}" dt="2020-02-27T15:04:29.409" v="1465" actId="167"/>
          <ac:spMkLst>
            <pc:docMk/>
            <pc:sldMk cId="3165368088" sldId="415"/>
            <ac:spMk id="20" creationId="{85F06580-4899-44A0-B970-B0A28C2DDCF5}"/>
          </ac:spMkLst>
        </pc:spChg>
        <pc:spChg chg="add mod">
          <ac:chgData name="Burnette, Mahlone" userId="53791a81-54bc-4673-97c1-a70d7fb4f271" providerId="ADAL" clId="{559278BB-46E2-4203-B48B-5508CDE1A47D}" dt="2020-02-27T15:05:05.455" v="1477" actId="1076"/>
          <ac:spMkLst>
            <pc:docMk/>
            <pc:sldMk cId="3165368088" sldId="415"/>
            <ac:spMk id="21" creationId="{8DB550AD-72C8-4E00-B6B1-5828C6FC81C0}"/>
          </ac:spMkLst>
        </pc:spChg>
        <pc:spChg chg="add mod">
          <ac:chgData name="Burnette, Mahlone" userId="53791a81-54bc-4673-97c1-a70d7fb4f271" providerId="ADAL" clId="{559278BB-46E2-4203-B48B-5508CDE1A47D}" dt="2020-02-27T15:05:11.079" v="1482" actId="20577"/>
          <ac:spMkLst>
            <pc:docMk/>
            <pc:sldMk cId="3165368088" sldId="415"/>
            <ac:spMk id="22" creationId="{2D8F9167-B880-496D-B8D0-2C42F169663E}"/>
          </ac:spMkLst>
        </pc:spChg>
      </pc:sldChg>
      <pc:sldChg chg="addSp delSp modSp delCm">
        <pc:chgData name="Burnette, Mahlone" userId="53791a81-54bc-4673-97c1-a70d7fb4f271" providerId="ADAL" clId="{559278BB-46E2-4203-B48B-5508CDE1A47D}" dt="2020-02-26T19:14:59.410" v="990" actId="1592"/>
        <pc:sldMkLst>
          <pc:docMk/>
          <pc:sldMk cId="1558689576" sldId="416"/>
        </pc:sldMkLst>
        <pc:spChg chg="mod">
          <ac:chgData name="Burnette, Mahlone" userId="53791a81-54bc-4673-97c1-a70d7fb4f271" providerId="ADAL" clId="{559278BB-46E2-4203-B48B-5508CDE1A47D}" dt="2020-02-26T19:11:17.303" v="859" actId="207"/>
          <ac:spMkLst>
            <pc:docMk/>
            <pc:sldMk cId="1558689576" sldId="416"/>
            <ac:spMk id="2" creationId="{5DF46950-E04C-4A75-9DDA-06D4399401AF}"/>
          </ac:spMkLst>
        </pc:spChg>
        <pc:spChg chg="del mod">
          <ac:chgData name="Burnette, Mahlone" userId="53791a81-54bc-4673-97c1-a70d7fb4f271" providerId="ADAL" clId="{559278BB-46E2-4203-B48B-5508CDE1A47D}" dt="2020-02-26T19:13:29.939" v="975" actId="478"/>
          <ac:spMkLst>
            <pc:docMk/>
            <pc:sldMk cId="1558689576" sldId="416"/>
            <ac:spMk id="3" creationId="{750DD7EA-588E-4465-9BD8-E28AA7AFB687}"/>
          </ac:spMkLst>
        </pc:spChg>
        <pc:spChg chg="add del">
          <ac:chgData name="Burnette, Mahlone" userId="53791a81-54bc-4673-97c1-a70d7fb4f271" providerId="ADAL" clId="{559278BB-46E2-4203-B48B-5508CDE1A47D}" dt="2020-02-26T19:10:19.583" v="856" actId="478"/>
          <ac:spMkLst>
            <pc:docMk/>
            <pc:sldMk cId="1558689576" sldId="416"/>
            <ac:spMk id="4" creationId="{D006F2C4-A188-440E-B6C7-208F2CFAA461}"/>
          </ac:spMkLst>
        </pc:spChg>
        <pc:spChg chg="add del">
          <ac:chgData name="Burnette, Mahlone" userId="53791a81-54bc-4673-97c1-a70d7fb4f271" providerId="ADAL" clId="{559278BB-46E2-4203-B48B-5508CDE1A47D}" dt="2020-02-26T19:13:33.310" v="977" actId="478"/>
          <ac:spMkLst>
            <pc:docMk/>
            <pc:sldMk cId="1558689576" sldId="416"/>
            <ac:spMk id="5" creationId="{B9EE1785-192A-40AD-A0A0-CA88C6FFC0A1}"/>
          </ac:spMkLst>
        </pc:spChg>
        <pc:spChg chg="add mod">
          <ac:chgData name="Burnette, Mahlone" userId="53791a81-54bc-4673-97c1-a70d7fb4f271" providerId="ADAL" clId="{559278BB-46E2-4203-B48B-5508CDE1A47D}" dt="2020-02-26T19:11:32.087" v="910" actId="20577"/>
          <ac:spMkLst>
            <pc:docMk/>
            <pc:sldMk cId="1558689576" sldId="416"/>
            <ac:spMk id="6" creationId="{49A64F5C-9716-4E20-848A-FAFB1E372CDE}"/>
          </ac:spMkLst>
        </pc:spChg>
        <pc:spChg chg="add mod">
          <ac:chgData name="Burnette, Mahlone" userId="53791a81-54bc-4673-97c1-a70d7fb4f271" providerId="ADAL" clId="{559278BB-46E2-4203-B48B-5508CDE1A47D}" dt="2020-02-26T19:13:39.225" v="979" actId="1076"/>
          <ac:spMkLst>
            <pc:docMk/>
            <pc:sldMk cId="1558689576" sldId="416"/>
            <ac:spMk id="7" creationId="{BB0FA49E-E73A-4741-B1CF-5D8EDDCA70B9}"/>
          </ac:spMkLst>
        </pc:spChg>
        <pc:spChg chg="add mod">
          <ac:chgData name="Burnette, Mahlone" userId="53791a81-54bc-4673-97c1-a70d7fb4f271" providerId="ADAL" clId="{559278BB-46E2-4203-B48B-5508CDE1A47D}" dt="2020-02-26T19:13:39.225" v="979" actId="1076"/>
          <ac:spMkLst>
            <pc:docMk/>
            <pc:sldMk cId="1558689576" sldId="416"/>
            <ac:spMk id="8" creationId="{0F4E05E0-524F-4B6C-8473-BB5F1760778E}"/>
          </ac:spMkLst>
        </pc:spChg>
        <pc:spChg chg="add mod">
          <ac:chgData name="Burnette, Mahlone" userId="53791a81-54bc-4673-97c1-a70d7fb4f271" providerId="ADAL" clId="{559278BB-46E2-4203-B48B-5508CDE1A47D}" dt="2020-02-26T19:13:39.225" v="979" actId="1076"/>
          <ac:spMkLst>
            <pc:docMk/>
            <pc:sldMk cId="1558689576" sldId="416"/>
            <ac:spMk id="9" creationId="{625284CF-B5CC-4DB1-B2C7-0611D333B399}"/>
          </ac:spMkLst>
        </pc:spChg>
        <pc:spChg chg="add mod">
          <ac:chgData name="Burnette, Mahlone" userId="53791a81-54bc-4673-97c1-a70d7fb4f271" providerId="ADAL" clId="{559278BB-46E2-4203-B48B-5508CDE1A47D}" dt="2020-02-26T19:13:39.225" v="979" actId="1076"/>
          <ac:spMkLst>
            <pc:docMk/>
            <pc:sldMk cId="1558689576" sldId="416"/>
            <ac:spMk id="10" creationId="{C12E1DE4-CA68-4611-BEE1-BBA1803D11C6}"/>
          </ac:spMkLst>
        </pc:spChg>
        <pc:spChg chg="add mod">
          <ac:chgData name="Burnette, Mahlone" userId="53791a81-54bc-4673-97c1-a70d7fb4f271" providerId="ADAL" clId="{559278BB-46E2-4203-B48B-5508CDE1A47D}" dt="2020-02-26T19:14:21.483" v="986" actId="1076"/>
          <ac:spMkLst>
            <pc:docMk/>
            <pc:sldMk cId="1558689576" sldId="416"/>
            <ac:spMk id="11" creationId="{7012287D-2EC5-4E1E-AE1D-1ECB97210E0B}"/>
          </ac:spMkLst>
        </pc:spChg>
        <pc:spChg chg="add mod">
          <ac:chgData name="Burnette, Mahlone" userId="53791a81-54bc-4673-97c1-a70d7fb4f271" providerId="ADAL" clId="{559278BB-46E2-4203-B48B-5508CDE1A47D}" dt="2020-02-26T19:14:40.653" v="989" actId="255"/>
          <ac:spMkLst>
            <pc:docMk/>
            <pc:sldMk cId="1558689576" sldId="416"/>
            <ac:spMk id="12" creationId="{2B7F273A-457E-4308-A7CF-0C44FEB1B776}"/>
          </ac:spMkLst>
        </pc:spChg>
        <pc:spChg chg="add mod">
          <ac:chgData name="Burnette, Mahlone" userId="53791a81-54bc-4673-97c1-a70d7fb4f271" providerId="ADAL" clId="{559278BB-46E2-4203-B48B-5508CDE1A47D}" dt="2020-02-26T19:14:17.463" v="985" actId="1076"/>
          <ac:spMkLst>
            <pc:docMk/>
            <pc:sldMk cId="1558689576" sldId="416"/>
            <ac:spMk id="13" creationId="{312EF379-EB6A-4EAF-B79E-E136EB1F3177}"/>
          </ac:spMkLst>
        </pc:spChg>
        <pc:spChg chg="add mod">
          <ac:chgData name="Burnette, Mahlone" userId="53791a81-54bc-4673-97c1-a70d7fb4f271" providerId="ADAL" clId="{559278BB-46E2-4203-B48B-5508CDE1A47D}" dt="2020-02-26T19:14:40.653" v="989" actId="255"/>
          <ac:spMkLst>
            <pc:docMk/>
            <pc:sldMk cId="1558689576" sldId="416"/>
            <ac:spMk id="14" creationId="{F3DB96E0-2F5E-4C65-9058-07B24DE602BE}"/>
          </ac:spMkLst>
        </pc:spChg>
        <pc:spChg chg="add mod">
          <ac:chgData name="Burnette, Mahlone" userId="53791a81-54bc-4673-97c1-a70d7fb4f271" providerId="ADAL" clId="{559278BB-46E2-4203-B48B-5508CDE1A47D}" dt="2020-02-26T19:14:24.547" v="987" actId="1076"/>
          <ac:spMkLst>
            <pc:docMk/>
            <pc:sldMk cId="1558689576" sldId="416"/>
            <ac:spMk id="15" creationId="{60BC7546-8DF8-4CA2-BA5A-B14B480DF514}"/>
          </ac:spMkLst>
        </pc:spChg>
        <pc:spChg chg="add mod">
          <ac:chgData name="Burnette, Mahlone" userId="53791a81-54bc-4673-97c1-a70d7fb4f271" providerId="ADAL" clId="{559278BB-46E2-4203-B48B-5508CDE1A47D}" dt="2020-02-26T19:14:40.653" v="989" actId="255"/>
          <ac:spMkLst>
            <pc:docMk/>
            <pc:sldMk cId="1558689576" sldId="416"/>
            <ac:spMk id="16" creationId="{16ED79BD-5039-48AB-A588-6089D6F73846}"/>
          </ac:spMkLst>
        </pc:spChg>
        <pc:spChg chg="add del mod">
          <ac:chgData name="Burnette, Mahlone" userId="53791a81-54bc-4673-97c1-a70d7fb4f271" providerId="ADAL" clId="{559278BB-46E2-4203-B48B-5508CDE1A47D}" dt="2020-02-26T19:13:32.932" v="976" actId="478"/>
          <ac:spMkLst>
            <pc:docMk/>
            <pc:sldMk cId="1558689576" sldId="416"/>
            <ac:spMk id="18" creationId="{DB3E9C5D-6A4A-4CB6-8277-75A7BEB37D7B}"/>
          </ac:spMkLst>
        </pc:spChg>
      </pc:sldChg>
      <pc:sldChg chg="modSp del">
        <pc:chgData name="Burnette, Mahlone" userId="53791a81-54bc-4673-97c1-a70d7fb4f271" providerId="ADAL" clId="{559278BB-46E2-4203-B48B-5508CDE1A47D}" dt="2020-02-26T18:13:52.122" v="241" actId="2696"/>
        <pc:sldMkLst>
          <pc:docMk/>
          <pc:sldMk cId="1459273229" sldId="417"/>
        </pc:sldMkLst>
        <pc:spChg chg="mod">
          <ac:chgData name="Burnette, Mahlone" userId="53791a81-54bc-4673-97c1-a70d7fb4f271" providerId="ADAL" clId="{559278BB-46E2-4203-B48B-5508CDE1A47D}" dt="2020-02-26T18:10:58.850" v="193" actId="12"/>
          <ac:spMkLst>
            <pc:docMk/>
            <pc:sldMk cId="1459273229" sldId="417"/>
            <ac:spMk id="5" creationId="{49BE16CF-3AA4-4420-965B-3E99ED1DA89A}"/>
          </ac:spMkLst>
        </pc:spChg>
      </pc:sldChg>
      <pc:sldChg chg="modSp">
        <pc:chgData name="Burnette, Mahlone" userId="53791a81-54bc-4673-97c1-a70d7fb4f271" providerId="ADAL" clId="{559278BB-46E2-4203-B48B-5508CDE1A47D}" dt="2020-02-26T18:57:15.225" v="604" actId="14100"/>
        <pc:sldMkLst>
          <pc:docMk/>
          <pc:sldMk cId="496200545" sldId="418"/>
        </pc:sldMkLst>
        <pc:spChg chg="mod">
          <ac:chgData name="Burnette, Mahlone" userId="53791a81-54bc-4673-97c1-a70d7fb4f271" providerId="ADAL" clId="{559278BB-46E2-4203-B48B-5508CDE1A47D}" dt="2020-02-26T18:57:15.225" v="604" actId="14100"/>
          <ac:spMkLst>
            <pc:docMk/>
            <pc:sldMk cId="496200545" sldId="418"/>
            <ac:spMk id="49" creationId="{826D13B6-0F1D-4674-89CF-1EE3B88F9CD6}"/>
          </ac:spMkLst>
        </pc:spChg>
      </pc:sldChg>
      <pc:sldChg chg="addSp modSp add del ord">
        <pc:chgData name="Burnette, Mahlone" userId="53791a81-54bc-4673-97c1-a70d7fb4f271" providerId="ADAL" clId="{559278BB-46E2-4203-B48B-5508CDE1A47D}" dt="2020-02-27T15:06:18.076" v="1492" actId="2696"/>
        <pc:sldMkLst>
          <pc:docMk/>
          <pc:sldMk cId="3143691856" sldId="419"/>
        </pc:sldMkLst>
        <pc:spChg chg="mod">
          <ac:chgData name="Burnette, Mahlone" userId="53791a81-54bc-4673-97c1-a70d7fb4f271" providerId="ADAL" clId="{559278BB-46E2-4203-B48B-5508CDE1A47D}" dt="2020-02-26T18:02:42.766" v="45" actId="1076"/>
          <ac:spMkLst>
            <pc:docMk/>
            <pc:sldMk cId="3143691856" sldId="419"/>
            <ac:spMk id="2" creationId="{546AB427-5E1C-4583-98E4-1A52A4FBA9A8}"/>
          </ac:spMkLst>
        </pc:spChg>
        <pc:spChg chg="add mod">
          <ac:chgData name="Burnette, Mahlone" userId="53791a81-54bc-4673-97c1-a70d7fb4f271" providerId="ADAL" clId="{559278BB-46E2-4203-B48B-5508CDE1A47D}" dt="2020-02-26T18:03:21.790" v="53" actId="20577"/>
          <ac:spMkLst>
            <pc:docMk/>
            <pc:sldMk cId="3143691856" sldId="419"/>
            <ac:spMk id="5" creationId="{68B9B6B9-0D7E-4F1C-B535-A2166546317B}"/>
          </ac:spMkLst>
        </pc:spChg>
        <pc:spChg chg="mod">
          <ac:chgData name="Burnette, Mahlone" userId="53791a81-54bc-4673-97c1-a70d7fb4f271" providerId="ADAL" clId="{559278BB-46E2-4203-B48B-5508CDE1A47D}" dt="2020-02-26T18:02:32.949" v="41" actId="20577"/>
          <ac:spMkLst>
            <pc:docMk/>
            <pc:sldMk cId="3143691856" sldId="419"/>
            <ac:spMk id="23" creationId="{7E0679BC-65A3-4D97-A7F7-8A295C33D78A}"/>
          </ac:spMkLst>
        </pc:spChg>
      </pc:sldChg>
      <pc:sldChg chg="addSp delSp modSp add del">
        <pc:chgData name="Burnette, Mahlone" userId="53791a81-54bc-4673-97c1-a70d7fb4f271" providerId="ADAL" clId="{559278BB-46E2-4203-B48B-5508CDE1A47D}" dt="2020-02-26T18:13:43.401" v="240" actId="2696"/>
        <pc:sldMkLst>
          <pc:docMk/>
          <pc:sldMk cId="3960529738" sldId="420"/>
        </pc:sldMkLst>
        <pc:spChg chg="del">
          <ac:chgData name="Burnette, Mahlone" userId="53791a81-54bc-4673-97c1-a70d7fb4f271" providerId="ADAL" clId="{559278BB-46E2-4203-B48B-5508CDE1A47D}" dt="2020-02-26T18:03:40.181" v="57" actId="478"/>
          <ac:spMkLst>
            <pc:docMk/>
            <pc:sldMk cId="3960529738" sldId="420"/>
            <ac:spMk id="2" creationId="{546AB427-5E1C-4583-98E4-1A52A4FBA9A8}"/>
          </ac:spMkLst>
        </pc:spChg>
        <pc:spChg chg="mod">
          <ac:chgData name="Burnette, Mahlone" userId="53791a81-54bc-4673-97c1-a70d7fb4f271" providerId="ADAL" clId="{559278BB-46E2-4203-B48B-5508CDE1A47D}" dt="2020-02-26T18:03:43.500" v="59" actId="1076"/>
          <ac:spMkLst>
            <pc:docMk/>
            <pc:sldMk cId="3960529738" sldId="420"/>
            <ac:spMk id="5" creationId="{68B9B6B9-0D7E-4F1C-B535-A2166546317B}"/>
          </ac:spMkLst>
        </pc:spChg>
        <pc:spChg chg="add mod">
          <ac:chgData name="Burnette, Mahlone" userId="53791a81-54bc-4673-97c1-a70d7fb4f271" providerId="ADAL" clId="{559278BB-46E2-4203-B48B-5508CDE1A47D}" dt="2020-02-26T18:04:00.105" v="86" actId="20577"/>
          <ac:spMkLst>
            <pc:docMk/>
            <pc:sldMk cId="3960529738" sldId="420"/>
            <ac:spMk id="6" creationId="{050BD9D2-C94F-4745-B795-C4D534C5D48C}"/>
          </ac:spMkLst>
        </pc:spChg>
        <pc:spChg chg="add mod">
          <ac:chgData name="Burnette, Mahlone" userId="53791a81-54bc-4673-97c1-a70d7fb4f271" providerId="ADAL" clId="{559278BB-46E2-4203-B48B-5508CDE1A47D}" dt="2020-02-26T18:04:18.979" v="103" actId="113"/>
          <ac:spMkLst>
            <pc:docMk/>
            <pc:sldMk cId="3960529738" sldId="420"/>
            <ac:spMk id="7" creationId="{6A52F71F-53DD-4A23-8AC8-B49C3A82547A}"/>
          </ac:spMkLst>
        </pc:spChg>
        <pc:spChg chg="del">
          <ac:chgData name="Burnette, Mahlone" userId="53791a81-54bc-4673-97c1-a70d7fb4f271" providerId="ADAL" clId="{559278BB-46E2-4203-B48B-5508CDE1A47D}" dt="2020-02-26T18:03:34.375" v="55" actId="478"/>
          <ac:spMkLst>
            <pc:docMk/>
            <pc:sldMk cId="3960529738" sldId="420"/>
            <ac:spMk id="23" creationId="{7E0679BC-65A3-4D97-A7F7-8A295C33D78A}"/>
          </ac:spMkLst>
        </pc:spChg>
        <pc:picChg chg="add mod ord">
          <ac:chgData name="Burnette, Mahlone" userId="53791a81-54bc-4673-97c1-a70d7fb4f271" providerId="ADAL" clId="{559278BB-46E2-4203-B48B-5508CDE1A47D}" dt="2020-02-26T18:06:15.334" v="109" actId="14100"/>
          <ac:picMkLst>
            <pc:docMk/>
            <pc:sldMk cId="3960529738" sldId="420"/>
            <ac:picMk id="4" creationId="{63404D23-AEFB-4FCD-BCC4-3128A6A7D513}"/>
          </ac:picMkLst>
        </pc:picChg>
        <pc:picChg chg="del">
          <ac:chgData name="Burnette, Mahlone" userId="53791a81-54bc-4673-97c1-a70d7fb4f271" providerId="ADAL" clId="{559278BB-46E2-4203-B48B-5508CDE1A47D}" dt="2020-02-26T18:03:40.606" v="58" actId="478"/>
          <ac:picMkLst>
            <pc:docMk/>
            <pc:sldMk cId="3960529738" sldId="420"/>
            <ac:picMk id="15" creationId="{72DD72C3-EF53-462D-BF06-A1B99EA945FC}"/>
          </ac:picMkLst>
        </pc:picChg>
      </pc:sldChg>
      <pc:sldChg chg="addSp delSp modSp add modAnim">
        <pc:chgData name="Burnette, Mahlone" userId="53791a81-54bc-4673-97c1-a70d7fb4f271" providerId="ADAL" clId="{559278BB-46E2-4203-B48B-5508CDE1A47D}" dt="2020-02-26T18:14:42.747" v="249"/>
        <pc:sldMkLst>
          <pc:docMk/>
          <pc:sldMk cId="2391330538" sldId="421"/>
        </pc:sldMkLst>
        <pc:spChg chg="add mod ord">
          <ac:chgData name="Burnette, Mahlone" userId="53791a81-54bc-4673-97c1-a70d7fb4f271" providerId="ADAL" clId="{559278BB-46E2-4203-B48B-5508CDE1A47D}" dt="2020-02-26T18:07:59.393" v="130" actId="1582"/>
          <ac:spMkLst>
            <pc:docMk/>
            <pc:sldMk cId="2391330538" sldId="421"/>
            <ac:spMk id="2" creationId="{D8D3727B-5D9B-41F7-AF11-50E1BFA881D1}"/>
          </ac:spMkLst>
        </pc:spChg>
        <pc:spChg chg="del mod">
          <ac:chgData name="Burnette, Mahlone" userId="53791a81-54bc-4673-97c1-a70d7fb4f271" providerId="ADAL" clId="{559278BB-46E2-4203-B48B-5508CDE1A47D}" dt="2020-02-26T18:08:56.538" v="162" actId="478"/>
          <ac:spMkLst>
            <pc:docMk/>
            <pc:sldMk cId="2391330538" sldId="421"/>
            <ac:spMk id="5" creationId="{68B9B6B9-0D7E-4F1C-B535-A2166546317B}"/>
          </ac:spMkLst>
        </pc:spChg>
        <pc:spChg chg="mod">
          <ac:chgData name="Burnette, Mahlone" userId="53791a81-54bc-4673-97c1-a70d7fb4f271" providerId="ADAL" clId="{559278BB-46E2-4203-B48B-5508CDE1A47D}" dt="2020-02-26T18:09:55.276" v="172" actId="207"/>
          <ac:spMkLst>
            <pc:docMk/>
            <pc:sldMk cId="2391330538" sldId="421"/>
            <ac:spMk id="7" creationId="{6A52F71F-53DD-4A23-8AC8-B49C3A82547A}"/>
          </ac:spMkLst>
        </pc:spChg>
        <pc:spChg chg="add mod ord">
          <ac:chgData name="Burnette, Mahlone" userId="53791a81-54bc-4673-97c1-a70d7fb4f271" providerId="ADAL" clId="{559278BB-46E2-4203-B48B-5508CDE1A47D}" dt="2020-02-26T18:09:20.050" v="166" actId="1038"/>
          <ac:spMkLst>
            <pc:docMk/>
            <pc:sldMk cId="2391330538" sldId="421"/>
            <ac:spMk id="8" creationId="{C7D4EAEF-CC80-4F41-B081-619E32BF9337}"/>
          </ac:spMkLst>
        </pc:spChg>
        <pc:spChg chg="add mod ord">
          <ac:chgData name="Burnette, Mahlone" userId="53791a81-54bc-4673-97c1-a70d7fb4f271" providerId="ADAL" clId="{559278BB-46E2-4203-B48B-5508CDE1A47D}" dt="2020-02-26T18:07:59.393" v="130" actId="1582"/>
          <ac:spMkLst>
            <pc:docMk/>
            <pc:sldMk cId="2391330538" sldId="421"/>
            <ac:spMk id="9" creationId="{58D6EDBB-3CDD-4844-8E4C-AA4352CE3004}"/>
          </ac:spMkLst>
        </pc:spChg>
        <pc:spChg chg="add mod">
          <ac:chgData name="Burnette, Mahlone" userId="53791a81-54bc-4673-97c1-a70d7fb4f271" providerId="ADAL" clId="{559278BB-46E2-4203-B48B-5508CDE1A47D}" dt="2020-02-26T18:08:16.148" v="139" actId="1076"/>
          <ac:spMkLst>
            <pc:docMk/>
            <pc:sldMk cId="2391330538" sldId="421"/>
            <ac:spMk id="10" creationId="{C36DB52A-ED3D-4DFE-AF9C-5B3B3D57FE8D}"/>
          </ac:spMkLst>
        </pc:spChg>
        <pc:spChg chg="add mod">
          <ac:chgData name="Burnette, Mahlone" userId="53791a81-54bc-4673-97c1-a70d7fb4f271" providerId="ADAL" clId="{559278BB-46E2-4203-B48B-5508CDE1A47D}" dt="2020-02-26T18:08:37.599" v="152" actId="14100"/>
          <ac:spMkLst>
            <pc:docMk/>
            <pc:sldMk cId="2391330538" sldId="421"/>
            <ac:spMk id="11" creationId="{D8671C75-ED10-4CA6-BE88-7EDC38848856}"/>
          </ac:spMkLst>
        </pc:spChg>
        <pc:spChg chg="add mod">
          <ac:chgData name="Burnette, Mahlone" userId="53791a81-54bc-4673-97c1-a70d7fb4f271" providerId="ADAL" clId="{559278BB-46E2-4203-B48B-5508CDE1A47D}" dt="2020-02-26T18:08:54.865" v="161" actId="14100"/>
          <ac:spMkLst>
            <pc:docMk/>
            <pc:sldMk cId="2391330538" sldId="421"/>
            <ac:spMk id="12" creationId="{4E597F17-DB45-4E21-AF3C-7590A22F35B1}"/>
          </ac:spMkLst>
        </pc:spChg>
        <pc:spChg chg="add del mod">
          <ac:chgData name="Burnette, Mahlone" userId="53791a81-54bc-4673-97c1-a70d7fb4f271" providerId="ADAL" clId="{559278BB-46E2-4203-B48B-5508CDE1A47D}" dt="2020-02-26T18:09:00.101" v="163" actId="478"/>
          <ac:spMkLst>
            <pc:docMk/>
            <pc:sldMk cId="2391330538" sldId="421"/>
            <ac:spMk id="13" creationId="{4DBCB618-C773-414C-8799-3EC53B0CDE6A}"/>
          </ac:spMkLst>
        </pc:spChg>
        <pc:picChg chg="mod ord modCrop">
          <ac:chgData name="Burnette, Mahlone" userId="53791a81-54bc-4673-97c1-a70d7fb4f271" providerId="ADAL" clId="{559278BB-46E2-4203-B48B-5508CDE1A47D}" dt="2020-02-26T18:09:37.878" v="169" actId="732"/>
          <ac:picMkLst>
            <pc:docMk/>
            <pc:sldMk cId="2391330538" sldId="421"/>
            <ac:picMk id="4" creationId="{63404D23-AEFB-4FCD-BCC4-3128A6A7D513}"/>
          </ac:picMkLst>
        </pc:picChg>
      </pc:sldChg>
      <pc:sldChg chg="addSp modSp add modAnim">
        <pc:chgData name="Burnette, Mahlone" userId="53791a81-54bc-4673-97c1-a70d7fb4f271" providerId="ADAL" clId="{559278BB-46E2-4203-B48B-5508CDE1A47D}" dt="2020-02-26T20:04:25.389" v="1008" actId="20577"/>
        <pc:sldMkLst>
          <pc:docMk/>
          <pc:sldMk cId="1125347322" sldId="422"/>
        </pc:sldMkLst>
        <pc:spChg chg="mod">
          <ac:chgData name="Burnette, Mahlone" userId="53791a81-54bc-4673-97c1-a70d7fb4f271" providerId="ADAL" clId="{559278BB-46E2-4203-B48B-5508CDE1A47D}" dt="2020-02-26T18:15:26.213" v="255" actId="207"/>
          <ac:spMkLst>
            <pc:docMk/>
            <pc:sldMk cId="1125347322" sldId="422"/>
            <ac:spMk id="2" creationId="{D8D3727B-5D9B-41F7-AF11-50E1BFA881D1}"/>
          </ac:spMkLst>
        </pc:spChg>
        <pc:spChg chg="mod">
          <ac:chgData name="Burnette, Mahlone" userId="53791a81-54bc-4673-97c1-a70d7fb4f271" providerId="ADAL" clId="{559278BB-46E2-4203-B48B-5508CDE1A47D}" dt="2020-02-26T18:10:04.487" v="182" actId="20577"/>
          <ac:spMkLst>
            <pc:docMk/>
            <pc:sldMk cId="1125347322" sldId="422"/>
            <ac:spMk id="7" creationId="{6A52F71F-53DD-4A23-8AC8-B49C3A82547A}"/>
          </ac:spMkLst>
        </pc:spChg>
        <pc:spChg chg="mod">
          <ac:chgData name="Burnette, Mahlone" userId="53791a81-54bc-4673-97c1-a70d7fb4f271" providerId="ADAL" clId="{559278BB-46E2-4203-B48B-5508CDE1A47D}" dt="2020-02-26T18:15:30.673" v="256" actId="207"/>
          <ac:spMkLst>
            <pc:docMk/>
            <pc:sldMk cId="1125347322" sldId="422"/>
            <ac:spMk id="8" creationId="{C7D4EAEF-CC80-4F41-B081-619E32BF9337}"/>
          </ac:spMkLst>
        </pc:spChg>
        <pc:spChg chg="mod">
          <ac:chgData name="Burnette, Mahlone" userId="53791a81-54bc-4673-97c1-a70d7fb4f271" providerId="ADAL" clId="{559278BB-46E2-4203-B48B-5508CDE1A47D}" dt="2020-02-26T18:15:37.235" v="257" actId="207"/>
          <ac:spMkLst>
            <pc:docMk/>
            <pc:sldMk cId="1125347322" sldId="422"/>
            <ac:spMk id="9" creationId="{58D6EDBB-3CDD-4844-8E4C-AA4352CE3004}"/>
          </ac:spMkLst>
        </pc:spChg>
        <pc:spChg chg="mod">
          <ac:chgData name="Burnette, Mahlone" userId="53791a81-54bc-4673-97c1-a70d7fb4f271" providerId="ADAL" clId="{559278BB-46E2-4203-B48B-5508CDE1A47D}" dt="2020-02-26T18:13:20.905" v="237" actId="207"/>
          <ac:spMkLst>
            <pc:docMk/>
            <pc:sldMk cId="1125347322" sldId="422"/>
            <ac:spMk id="10" creationId="{C36DB52A-ED3D-4DFE-AF9C-5B3B3D57FE8D}"/>
          </ac:spMkLst>
        </pc:spChg>
        <pc:spChg chg="mod">
          <ac:chgData name="Burnette, Mahlone" userId="53791a81-54bc-4673-97c1-a70d7fb4f271" providerId="ADAL" clId="{559278BB-46E2-4203-B48B-5508CDE1A47D}" dt="2020-02-26T18:13:20.905" v="237" actId="207"/>
          <ac:spMkLst>
            <pc:docMk/>
            <pc:sldMk cId="1125347322" sldId="422"/>
            <ac:spMk id="11" creationId="{D8671C75-ED10-4CA6-BE88-7EDC38848856}"/>
          </ac:spMkLst>
        </pc:spChg>
        <pc:spChg chg="mod">
          <ac:chgData name="Burnette, Mahlone" userId="53791a81-54bc-4673-97c1-a70d7fb4f271" providerId="ADAL" clId="{559278BB-46E2-4203-B48B-5508CDE1A47D}" dt="2020-02-26T18:13:20.905" v="237" actId="207"/>
          <ac:spMkLst>
            <pc:docMk/>
            <pc:sldMk cId="1125347322" sldId="422"/>
            <ac:spMk id="12" creationId="{4E597F17-DB45-4E21-AF3C-7590A22F35B1}"/>
          </ac:spMkLst>
        </pc:spChg>
        <pc:spChg chg="add mod">
          <ac:chgData name="Burnette, Mahlone" userId="53791a81-54bc-4673-97c1-a70d7fb4f271" providerId="ADAL" clId="{559278BB-46E2-4203-B48B-5508CDE1A47D}" dt="2020-02-26T18:15:41.836" v="258" actId="207"/>
          <ac:spMkLst>
            <pc:docMk/>
            <pc:sldMk cId="1125347322" sldId="422"/>
            <ac:spMk id="13" creationId="{B1724F12-6ACD-4B1B-8ABA-52192F0DDD01}"/>
          </ac:spMkLst>
        </pc:spChg>
        <pc:spChg chg="add mod">
          <ac:chgData name="Burnette, Mahlone" userId="53791a81-54bc-4673-97c1-a70d7fb4f271" providerId="ADAL" clId="{559278BB-46E2-4203-B48B-5508CDE1A47D}" dt="2020-02-26T18:15:49.229" v="259" actId="207"/>
          <ac:spMkLst>
            <pc:docMk/>
            <pc:sldMk cId="1125347322" sldId="422"/>
            <ac:spMk id="14" creationId="{589EE0FD-DCF2-47BF-A744-09CFA8FBDADE}"/>
          </ac:spMkLst>
        </pc:spChg>
        <pc:spChg chg="add mod">
          <ac:chgData name="Burnette, Mahlone" userId="53791a81-54bc-4673-97c1-a70d7fb4f271" providerId="ADAL" clId="{559278BB-46E2-4203-B48B-5508CDE1A47D}" dt="2020-02-26T18:13:20.905" v="237" actId="207"/>
          <ac:spMkLst>
            <pc:docMk/>
            <pc:sldMk cId="1125347322" sldId="422"/>
            <ac:spMk id="15" creationId="{D8C5F183-C6FB-4BA7-B23A-27EB39BC7475}"/>
          </ac:spMkLst>
        </pc:spChg>
        <pc:spChg chg="add mod">
          <ac:chgData name="Burnette, Mahlone" userId="53791a81-54bc-4673-97c1-a70d7fb4f271" providerId="ADAL" clId="{559278BB-46E2-4203-B48B-5508CDE1A47D}" dt="2020-02-26T20:04:25.389" v="1008" actId="20577"/>
          <ac:spMkLst>
            <pc:docMk/>
            <pc:sldMk cId="1125347322" sldId="422"/>
            <ac:spMk id="16" creationId="{5BF90A27-C304-4E07-8FFB-E420B49E3F99}"/>
          </ac:spMkLst>
        </pc:spChg>
      </pc:sldChg>
      <pc:sldChg chg="addSp delSp modSp add modAnim">
        <pc:chgData name="Burnette, Mahlone" userId="53791a81-54bc-4673-97c1-a70d7fb4f271" providerId="ADAL" clId="{559278BB-46E2-4203-B48B-5508CDE1A47D}" dt="2020-02-26T18:23:39.669" v="382"/>
        <pc:sldMkLst>
          <pc:docMk/>
          <pc:sldMk cId="4088244844" sldId="423"/>
        </pc:sldMkLst>
        <pc:spChg chg="del">
          <ac:chgData name="Burnette, Mahlone" userId="53791a81-54bc-4673-97c1-a70d7fb4f271" providerId="ADAL" clId="{559278BB-46E2-4203-B48B-5508CDE1A47D}" dt="2020-02-26T18:18:52.580" v="270" actId="478"/>
          <ac:spMkLst>
            <pc:docMk/>
            <pc:sldMk cId="4088244844" sldId="423"/>
            <ac:spMk id="2" creationId="{D513487A-407D-4017-9F3B-FF9F98285775}"/>
          </ac:spMkLst>
        </pc:spChg>
        <pc:spChg chg="del mod">
          <ac:chgData name="Burnette, Mahlone" userId="53791a81-54bc-4673-97c1-a70d7fb4f271" providerId="ADAL" clId="{559278BB-46E2-4203-B48B-5508CDE1A47D}" dt="2020-02-26T18:21:50.843" v="361" actId="478"/>
          <ac:spMkLst>
            <pc:docMk/>
            <pc:sldMk cId="4088244844" sldId="423"/>
            <ac:spMk id="3" creationId="{DD0CD015-0E8C-41B4-B120-98254A6E60C6}"/>
          </ac:spMkLst>
        </pc:spChg>
        <pc:spChg chg="add del mod">
          <ac:chgData name="Burnette, Mahlone" userId="53791a81-54bc-4673-97c1-a70d7fb4f271" providerId="ADAL" clId="{559278BB-46E2-4203-B48B-5508CDE1A47D}" dt="2020-02-26T18:18:55.300" v="273" actId="478"/>
          <ac:spMkLst>
            <pc:docMk/>
            <pc:sldMk cId="4088244844" sldId="423"/>
            <ac:spMk id="6" creationId="{04FE9AA5-ECD3-4F5A-B44B-39402B5F9EC7}"/>
          </ac:spMkLst>
        </pc:spChg>
        <pc:spChg chg="add mod">
          <ac:chgData name="Burnette, Mahlone" userId="53791a81-54bc-4673-97c1-a70d7fb4f271" providerId="ADAL" clId="{559278BB-46E2-4203-B48B-5508CDE1A47D}" dt="2020-02-26T18:20:02.274" v="300" actId="1076"/>
          <ac:spMkLst>
            <pc:docMk/>
            <pc:sldMk cId="4088244844" sldId="423"/>
            <ac:spMk id="7" creationId="{ACA4AC52-B6AD-45BA-8BEC-844394F1E7A9}"/>
          </ac:spMkLst>
        </pc:spChg>
        <pc:spChg chg="add mod">
          <ac:chgData name="Burnette, Mahlone" userId="53791a81-54bc-4673-97c1-a70d7fb4f271" providerId="ADAL" clId="{559278BB-46E2-4203-B48B-5508CDE1A47D}" dt="2020-02-26T18:22:32.791" v="370" actId="1076"/>
          <ac:spMkLst>
            <pc:docMk/>
            <pc:sldMk cId="4088244844" sldId="423"/>
            <ac:spMk id="8" creationId="{AF47652C-3A6A-44BC-88AF-42ADF14872B7}"/>
          </ac:spMkLst>
        </pc:spChg>
        <pc:spChg chg="add mod">
          <ac:chgData name="Burnette, Mahlone" userId="53791a81-54bc-4673-97c1-a70d7fb4f271" providerId="ADAL" clId="{559278BB-46E2-4203-B48B-5508CDE1A47D}" dt="2020-02-26T18:22:23.502" v="369" actId="1076"/>
          <ac:spMkLst>
            <pc:docMk/>
            <pc:sldMk cId="4088244844" sldId="423"/>
            <ac:spMk id="9" creationId="{F9C0E848-E783-409F-9488-36B275114A76}"/>
          </ac:spMkLst>
        </pc:spChg>
        <pc:spChg chg="add mod">
          <ac:chgData name="Burnette, Mahlone" userId="53791a81-54bc-4673-97c1-a70d7fb4f271" providerId="ADAL" clId="{559278BB-46E2-4203-B48B-5508CDE1A47D}" dt="2020-02-26T18:22:32.791" v="370" actId="1076"/>
          <ac:spMkLst>
            <pc:docMk/>
            <pc:sldMk cId="4088244844" sldId="423"/>
            <ac:spMk id="10" creationId="{835D6598-F31F-468E-B8F2-B0048AAA798D}"/>
          </ac:spMkLst>
        </pc:spChg>
        <pc:spChg chg="add mod">
          <ac:chgData name="Burnette, Mahlone" userId="53791a81-54bc-4673-97c1-a70d7fb4f271" providerId="ADAL" clId="{559278BB-46E2-4203-B48B-5508CDE1A47D}" dt="2020-02-26T18:22:23.502" v="369" actId="1076"/>
          <ac:spMkLst>
            <pc:docMk/>
            <pc:sldMk cId="4088244844" sldId="423"/>
            <ac:spMk id="11" creationId="{52BF0872-7FBB-4C71-B86E-6C471BC3B9AC}"/>
          </ac:spMkLst>
        </pc:spChg>
        <pc:spChg chg="add del mod">
          <ac:chgData name="Burnette, Mahlone" userId="53791a81-54bc-4673-97c1-a70d7fb4f271" providerId="ADAL" clId="{559278BB-46E2-4203-B48B-5508CDE1A47D}" dt="2020-02-26T18:21:53.426" v="362" actId="478"/>
          <ac:spMkLst>
            <pc:docMk/>
            <pc:sldMk cId="4088244844" sldId="423"/>
            <ac:spMk id="13" creationId="{07C4EC88-F209-4736-BAD0-A99B9A6DD469}"/>
          </ac:spMkLst>
        </pc:spChg>
        <pc:picChg chg="mod ord modCrop">
          <ac:chgData name="Burnette, Mahlone" userId="53791a81-54bc-4673-97c1-a70d7fb4f271" providerId="ADAL" clId="{559278BB-46E2-4203-B48B-5508CDE1A47D}" dt="2020-02-26T18:22:47.142" v="372" actId="1076"/>
          <ac:picMkLst>
            <pc:docMk/>
            <pc:sldMk cId="4088244844" sldId="423"/>
            <ac:picMk id="5" creationId="{B145F708-1DCE-40A0-9F15-DED1745036DC}"/>
          </ac:picMkLst>
        </pc:picChg>
      </pc:sldChg>
      <pc:sldChg chg="addSp delSp modSp add modAnim">
        <pc:chgData name="Burnette, Mahlone" userId="53791a81-54bc-4673-97c1-a70d7fb4f271" providerId="ADAL" clId="{559278BB-46E2-4203-B48B-5508CDE1A47D}" dt="2020-02-26T18:39:51.882" v="462"/>
        <pc:sldMkLst>
          <pc:docMk/>
          <pc:sldMk cId="2849413569" sldId="424"/>
        </pc:sldMkLst>
        <pc:spChg chg="del mod">
          <ac:chgData name="Burnette, Mahlone" userId="53791a81-54bc-4673-97c1-a70d7fb4f271" providerId="ADAL" clId="{559278BB-46E2-4203-B48B-5508CDE1A47D}" dt="2020-02-26T18:32:47.884" v="396" actId="478"/>
          <ac:spMkLst>
            <pc:docMk/>
            <pc:sldMk cId="2849413569" sldId="424"/>
            <ac:spMk id="2" creationId="{FF993C5D-1EA4-4400-844E-51E9233828F8}"/>
          </ac:spMkLst>
        </pc:spChg>
        <pc:spChg chg="del">
          <ac:chgData name="Burnette, Mahlone" userId="53791a81-54bc-4673-97c1-a70d7fb4f271" providerId="ADAL" clId="{559278BB-46E2-4203-B48B-5508CDE1A47D}" dt="2020-02-26T18:33:19.496" v="429" actId="478"/>
          <ac:spMkLst>
            <pc:docMk/>
            <pc:sldMk cId="2849413569" sldId="424"/>
            <ac:spMk id="3" creationId="{E09E39F9-4946-4626-8593-A91AAF7C143E}"/>
          </ac:spMkLst>
        </pc:spChg>
        <pc:spChg chg="add mod">
          <ac:chgData name="Burnette, Mahlone" userId="53791a81-54bc-4673-97c1-a70d7fb4f271" providerId="ADAL" clId="{559278BB-46E2-4203-B48B-5508CDE1A47D}" dt="2020-02-26T18:33:16.992" v="428" actId="1076"/>
          <ac:spMkLst>
            <pc:docMk/>
            <pc:sldMk cId="2849413569" sldId="424"/>
            <ac:spMk id="5" creationId="{E7D88EB7-06A7-46F6-9A05-B4EC091AE9F2}"/>
          </ac:spMkLst>
        </pc:spChg>
        <pc:spChg chg="add mod">
          <ac:chgData name="Burnette, Mahlone" userId="53791a81-54bc-4673-97c1-a70d7fb4f271" providerId="ADAL" clId="{559278BB-46E2-4203-B48B-5508CDE1A47D}" dt="2020-02-26T18:33:12.530" v="426" actId="20577"/>
          <ac:spMkLst>
            <pc:docMk/>
            <pc:sldMk cId="2849413569" sldId="424"/>
            <ac:spMk id="6" creationId="{D008F5BD-B9DA-43F8-9DD5-5A19C71D1251}"/>
          </ac:spMkLst>
        </pc:spChg>
        <pc:spChg chg="add mod">
          <ac:chgData name="Burnette, Mahlone" userId="53791a81-54bc-4673-97c1-a70d7fb4f271" providerId="ADAL" clId="{559278BB-46E2-4203-B48B-5508CDE1A47D}" dt="2020-02-26T18:39:35.104" v="458" actId="14100"/>
          <ac:spMkLst>
            <pc:docMk/>
            <pc:sldMk cId="2849413569" sldId="424"/>
            <ac:spMk id="9" creationId="{11C847D7-415F-4E1C-849A-24A1A2543287}"/>
          </ac:spMkLst>
        </pc:spChg>
        <pc:picChg chg="add mod modCrop">
          <ac:chgData name="Burnette, Mahlone" userId="53791a81-54bc-4673-97c1-a70d7fb4f271" providerId="ADAL" clId="{559278BB-46E2-4203-B48B-5508CDE1A47D}" dt="2020-02-26T18:33:24.833" v="431" actId="1076"/>
          <ac:picMkLst>
            <pc:docMk/>
            <pc:sldMk cId="2849413569" sldId="424"/>
            <ac:picMk id="4" creationId="{F2930A6F-F14F-4808-8F61-1DA27E95C775}"/>
          </ac:picMkLst>
        </pc:picChg>
        <pc:picChg chg="add mod">
          <ac:chgData name="Burnette, Mahlone" userId="53791a81-54bc-4673-97c1-a70d7fb4f271" providerId="ADAL" clId="{559278BB-46E2-4203-B48B-5508CDE1A47D}" dt="2020-02-26T18:38:33.676" v="438" actId="1076"/>
          <ac:picMkLst>
            <pc:docMk/>
            <pc:sldMk cId="2849413569" sldId="424"/>
            <ac:picMk id="8" creationId="{B493B07F-7CBC-4A30-ADEE-7E18F2F68CA5}"/>
          </ac:picMkLst>
        </pc:picChg>
      </pc:sldChg>
      <pc:sldChg chg="modSp add ord modAnim">
        <pc:chgData name="Burnette, Mahlone" userId="53791a81-54bc-4673-97c1-a70d7fb4f271" providerId="ADAL" clId="{559278BB-46E2-4203-B48B-5508CDE1A47D}" dt="2020-02-26T18:41:39.445" v="500"/>
        <pc:sldMkLst>
          <pc:docMk/>
          <pc:sldMk cId="3251171781" sldId="425"/>
        </pc:sldMkLst>
        <pc:spChg chg="mod">
          <ac:chgData name="Burnette, Mahlone" userId="53791a81-54bc-4673-97c1-a70d7fb4f271" providerId="ADAL" clId="{559278BB-46E2-4203-B48B-5508CDE1A47D}" dt="2020-02-26T18:40:13.189" v="489" actId="20577"/>
          <ac:spMkLst>
            <pc:docMk/>
            <pc:sldMk cId="3251171781" sldId="425"/>
            <ac:spMk id="6" creationId="{D008F5BD-B9DA-43F8-9DD5-5A19C71D1251}"/>
          </ac:spMkLst>
        </pc:spChg>
        <pc:spChg chg="mod">
          <ac:chgData name="Burnette, Mahlone" userId="53791a81-54bc-4673-97c1-a70d7fb4f271" providerId="ADAL" clId="{559278BB-46E2-4203-B48B-5508CDE1A47D}" dt="2020-02-26T18:41:14.561" v="497" actId="12"/>
          <ac:spMkLst>
            <pc:docMk/>
            <pc:sldMk cId="3251171781" sldId="425"/>
            <ac:spMk id="9" creationId="{11C847D7-415F-4E1C-849A-24A1A2543287}"/>
          </ac:spMkLst>
        </pc:spChg>
      </pc:sldChg>
      <pc:sldChg chg="modSp add del ord modAnim">
        <pc:chgData name="Burnette, Mahlone" userId="53791a81-54bc-4673-97c1-a70d7fb4f271" providerId="ADAL" clId="{559278BB-46E2-4203-B48B-5508CDE1A47D}" dt="2020-02-26T18:42:23.340" v="515" actId="2696"/>
        <pc:sldMkLst>
          <pc:docMk/>
          <pc:sldMk cId="1134474129" sldId="426"/>
        </pc:sldMkLst>
        <pc:spChg chg="mod">
          <ac:chgData name="Burnette, Mahlone" userId="53791a81-54bc-4673-97c1-a70d7fb4f271" providerId="ADAL" clId="{559278BB-46E2-4203-B48B-5508CDE1A47D}" dt="2020-02-26T18:41:59.828" v="510" actId="20577"/>
          <ac:spMkLst>
            <pc:docMk/>
            <pc:sldMk cId="1134474129" sldId="426"/>
            <ac:spMk id="6" creationId="{D008F5BD-B9DA-43F8-9DD5-5A19C71D1251}"/>
          </ac:spMkLst>
        </pc:spChg>
        <pc:spChg chg="mod">
          <ac:chgData name="Burnette, Mahlone" userId="53791a81-54bc-4673-97c1-a70d7fb4f271" providerId="ADAL" clId="{559278BB-46E2-4203-B48B-5508CDE1A47D}" dt="2020-02-26T18:42:06.342" v="512" actId="27636"/>
          <ac:spMkLst>
            <pc:docMk/>
            <pc:sldMk cId="1134474129" sldId="426"/>
            <ac:spMk id="9" creationId="{11C847D7-415F-4E1C-849A-24A1A2543287}"/>
          </ac:spMkLst>
        </pc:spChg>
      </pc:sldChg>
      <pc:sldChg chg="add del ord">
        <pc:chgData name="Burnette, Mahlone" userId="53791a81-54bc-4673-97c1-a70d7fb4f271" providerId="ADAL" clId="{559278BB-46E2-4203-B48B-5508CDE1A47D}" dt="2020-02-26T18:42:36.211" v="518" actId="2696"/>
        <pc:sldMkLst>
          <pc:docMk/>
          <pc:sldMk cId="3728093309" sldId="427"/>
        </pc:sldMkLst>
      </pc:sldChg>
      <pc:sldChg chg="addSp delSp modSp add">
        <pc:chgData name="Burnette, Mahlone" userId="53791a81-54bc-4673-97c1-a70d7fb4f271" providerId="ADAL" clId="{559278BB-46E2-4203-B48B-5508CDE1A47D}" dt="2020-02-26T19:04:54.110" v="813" actId="113"/>
        <pc:sldMkLst>
          <pc:docMk/>
          <pc:sldMk cId="3959355488" sldId="427"/>
        </pc:sldMkLst>
        <pc:spChg chg="mod">
          <ac:chgData name="Burnette, Mahlone" userId="53791a81-54bc-4673-97c1-a70d7fb4f271" providerId="ADAL" clId="{559278BB-46E2-4203-B48B-5508CDE1A47D}" dt="2020-02-26T18:58:25.466" v="636" actId="207"/>
          <ac:spMkLst>
            <pc:docMk/>
            <pc:sldMk cId="3959355488" sldId="427"/>
            <ac:spMk id="2" creationId="{0188BEE5-6616-4A5E-A829-F10D1843A2CF}"/>
          </ac:spMkLst>
        </pc:spChg>
        <pc:spChg chg="del">
          <ac:chgData name="Burnette, Mahlone" userId="53791a81-54bc-4673-97c1-a70d7fb4f271" providerId="ADAL" clId="{559278BB-46E2-4203-B48B-5508CDE1A47D}" dt="2020-02-26T18:58:27.418" v="637" actId="478"/>
          <ac:spMkLst>
            <pc:docMk/>
            <pc:sldMk cId="3959355488" sldId="427"/>
            <ac:spMk id="3" creationId="{CCB15671-D386-4711-A68E-E864A048E7A3}"/>
          </ac:spMkLst>
        </pc:spChg>
        <pc:spChg chg="add del mod">
          <ac:chgData name="Burnette, Mahlone" userId="53791a81-54bc-4673-97c1-a70d7fb4f271" providerId="ADAL" clId="{559278BB-46E2-4203-B48B-5508CDE1A47D}" dt="2020-02-26T18:58:14.444" v="609" actId="478"/>
          <ac:spMkLst>
            <pc:docMk/>
            <pc:sldMk cId="3959355488" sldId="427"/>
            <ac:spMk id="4" creationId="{7D303AE2-6577-4E5D-AF69-CCA3A06F83F6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5" creationId="{E0827C50-F21A-4E52-8ACC-D32B99A631E3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6" creationId="{189A2B2E-3378-499B-8801-DC8AAB3E56BE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7" creationId="{96F84A91-AE30-4BFF-BB7C-D66CF574B7ED}"/>
          </ac:spMkLst>
        </pc:spChg>
        <pc:spChg chg="add del mod">
          <ac:chgData name="Burnette, Mahlone" userId="53791a81-54bc-4673-97c1-a70d7fb4f271" providerId="ADAL" clId="{559278BB-46E2-4203-B48B-5508CDE1A47D}" dt="2020-02-26T18:59:50.106" v="691" actId="478"/>
          <ac:spMkLst>
            <pc:docMk/>
            <pc:sldMk cId="3959355488" sldId="427"/>
            <ac:spMk id="8" creationId="{84A96662-3E79-410F-A1A5-15579BDC6DA1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9" creationId="{A46BD93D-7FE0-4559-A350-0D4C9BBE3E0F}"/>
          </ac:spMkLst>
        </pc:spChg>
        <pc:spChg chg="add del mod">
          <ac:chgData name="Burnette, Mahlone" userId="53791a81-54bc-4673-97c1-a70d7fb4f271" providerId="ADAL" clId="{559278BB-46E2-4203-B48B-5508CDE1A47D}" dt="2020-02-26T19:00:38.603" v="710" actId="478"/>
          <ac:spMkLst>
            <pc:docMk/>
            <pc:sldMk cId="3959355488" sldId="427"/>
            <ac:spMk id="10" creationId="{D178D675-28F1-4BDC-9652-E829CCEE6520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1" creationId="{2DDF0A69-5015-4B15-B4A8-A07F5FCCFF6B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2" creationId="{CF138147-7AF3-425A-8970-FE9122672DE5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3" creationId="{5ED93C83-8D5B-4333-9B99-E8D72D8B029B}"/>
          </ac:spMkLst>
        </pc:spChg>
        <pc:spChg chg="add mod">
          <ac:chgData name="Burnette, Mahlone" userId="53791a81-54bc-4673-97c1-a70d7fb4f271" providerId="ADAL" clId="{559278BB-46E2-4203-B48B-5508CDE1A47D}" dt="2020-02-26T19:04:54.110" v="813" actId="113"/>
          <ac:spMkLst>
            <pc:docMk/>
            <pc:sldMk cId="3959355488" sldId="427"/>
            <ac:spMk id="14" creationId="{A6B4DA0E-319C-4CEC-8A51-A71FBFDF8E19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5" creationId="{DA39B1CA-F3E7-4FDA-BBBF-D7291435B05C}"/>
          </ac:spMkLst>
        </pc:spChg>
        <pc:spChg chg="add mod">
          <ac:chgData name="Burnette, Mahlone" userId="53791a81-54bc-4673-97c1-a70d7fb4f271" providerId="ADAL" clId="{559278BB-46E2-4203-B48B-5508CDE1A47D}" dt="2020-02-26T19:04:54.110" v="813" actId="113"/>
          <ac:spMkLst>
            <pc:docMk/>
            <pc:sldMk cId="3959355488" sldId="427"/>
            <ac:spMk id="16" creationId="{1B47C6EE-94F3-4F10-B098-5CEC03523C36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7" creationId="{3CD1680F-5DC1-488A-8B54-996ECA933AAF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8" creationId="{C0B93E56-56E1-49E7-A2BF-F9DCFD73200C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19" creationId="{62EAD2C3-4253-4F88-8500-3D1FB559AB05}"/>
          </ac:spMkLst>
        </pc:spChg>
        <pc:spChg chg="add mo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20" creationId="{4E5A1CCC-E3EB-4ADC-9B8B-8B0D2B1DF53A}"/>
          </ac:spMkLst>
        </pc:spChg>
        <pc:spChg chg="add mod ord">
          <ac:chgData name="Burnette, Mahlone" userId="53791a81-54bc-4673-97c1-a70d7fb4f271" providerId="ADAL" clId="{559278BB-46E2-4203-B48B-5508CDE1A47D}" dt="2020-02-26T19:04:48.540" v="810" actId="1076"/>
          <ac:spMkLst>
            <pc:docMk/>
            <pc:sldMk cId="3959355488" sldId="427"/>
            <ac:spMk id="21" creationId="{806471AB-CC82-495E-867A-8369E6E07825}"/>
          </ac:spMkLst>
        </pc:spChg>
      </pc:sldChg>
      <pc:sldChg chg="addSp delSp modSp add ord delAnim modAnim">
        <pc:chgData name="Burnette, Mahlone" userId="53791a81-54bc-4673-97c1-a70d7fb4f271" providerId="ADAL" clId="{559278BB-46E2-4203-B48B-5508CDE1A47D}" dt="2020-02-27T15:09:25.335" v="1495"/>
        <pc:sldMkLst>
          <pc:docMk/>
          <pc:sldMk cId="1792285656" sldId="428"/>
        </pc:sldMkLst>
        <pc:spChg chg="add del mod">
          <ac:chgData name="Burnette, Mahlone" userId="53791a81-54bc-4673-97c1-a70d7fb4f271" providerId="ADAL" clId="{559278BB-46E2-4203-B48B-5508CDE1A47D}" dt="2020-02-27T14:44:02.266" v="1048" actId="478"/>
          <ac:spMkLst>
            <pc:docMk/>
            <pc:sldMk cId="1792285656" sldId="428"/>
            <ac:spMk id="3" creationId="{AE1FF8A2-B303-4E91-9A58-614B633BC24F}"/>
          </ac:spMkLst>
        </pc:spChg>
        <pc:spChg chg="mod">
          <ac:chgData name="Burnette, Mahlone" userId="53791a81-54bc-4673-97c1-a70d7fb4f271" providerId="ADAL" clId="{559278BB-46E2-4203-B48B-5508CDE1A47D}" dt="2020-02-27T14:47:05.988" v="1178" actId="14100"/>
          <ac:spMkLst>
            <pc:docMk/>
            <pc:sldMk cId="1792285656" sldId="428"/>
            <ac:spMk id="6" creationId="{D008F5BD-B9DA-43F8-9DD5-5A19C71D1251}"/>
          </ac:spMkLst>
        </pc:spChg>
        <pc:spChg chg="del">
          <ac:chgData name="Burnette, Mahlone" userId="53791a81-54bc-4673-97c1-a70d7fb4f271" providerId="ADAL" clId="{559278BB-46E2-4203-B48B-5508CDE1A47D}" dt="2020-02-27T14:43:59.526" v="1047" actId="478"/>
          <ac:spMkLst>
            <pc:docMk/>
            <pc:sldMk cId="1792285656" sldId="428"/>
            <ac:spMk id="9" creationId="{11C847D7-415F-4E1C-849A-24A1A2543287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0" creationId="{B969BF5D-2404-4687-AF3E-04FB778E53B6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1" creationId="{44ED8F6B-CE87-4E4A-A768-667CCA4A721D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2" creationId="{23237073-1C51-4FBD-880A-DC760E895EB4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3" creationId="{C66BD90F-6B89-4E4F-91C4-19FC823A0B37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4" creationId="{C4708CF3-727F-4D0C-A016-FCF75838FFD7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5" creationId="{2F5E57D3-7D33-497A-9739-7205F7098103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6" creationId="{DE1969C2-9DD0-4B6E-8E1C-D0E257969BB7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7" creationId="{5E38C64F-4715-49D6-9EB3-8189545F6253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8" creationId="{BCF95DCC-14C7-46B4-8140-574A1A0CF58F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19" creationId="{352B9F4A-7F70-4704-A8F6-5B090F5929E8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20" creationId="{0F74FD4C-B8E5-4E98-A3C9-96418393458E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21" creationId="{173B963E-0B0A-4D2B-B36A-AA4E1EA6ABA6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22" creationId="{E6C6D6AF-DD85-461D-AA68-DD8F4122CA26}"/>
          </ac:spMkLst>
        </pc:spChg>
        <pc:spChg chg="add mod">
          <ac:chgData name="Burnette, Mahlone" userId="53791a81-54bc-4673-97c1-a70d7fb4f271" providerId="ADAL" clId="{559278BB-46E2-4203-B48B-5508CDE1A47D}" dt="2020-02-27T14:46:51.050" v="1175" actId="1076"/>
          <ac:spMkLst>
            <pc:docMk/>
            <pc:sldMk cId="1792285656" sldId="428"/>
            <ac:spMk id="23" creationId="{B71C20EC-6521-47FD-AFFC-7A3CC686EE0D}"/>
          </ac:spMkLst>
        </pc:spChg>
        <pc:spChg chg="add mod">
          <ac:chgData name="Burnette, Mahlone" userId="53791a81-54bc-4673-97c1-a70d7fb4f271" providerId="ADAL" clId="{559278BB-46E2-4203-B48B-5508CDE1A47D}" dt="2020-02-27T14:56:09.628" v="1194" actId="1076"/>
          <ac:spMkLst>
            <pc:docMk/>
            <pc:sldMk cId="1792285656" sldId="428"/>
            <ac:spMk id="24" creationId="{67EA6704-C72F-4F9F-8EDF-CAB39ECF8944}"/>
          </ac:spMkLst>
        </pc:spChg>
        <pc:spChg chg="add mod">
          <ac:chgData name="Burnette, Mahlone" userId="53791a81-54bc-4673-97c1-a70d7fb4f271" providerId="ADAL" clId="{559278BB-46E2-4203-B48B-5508CDE1A47D}" dt="2020-02-27T14:56:09.628" v="1194" actId="1076"/>
          <ac:spMkLst>
            <pc:docMk/>
            <pc:sldMk cId="1792285656" sldId="428"/>
            <ac:spMk id="25" creationId="{5DC914FF-2112-45E6-A435-C05E2AFD4CB6}"/>
          </ac:spMkLst>
        </pc:spChg>
        <pc:spChg chg="add mod">
          <ac:chgData name="Burnette, Mahlone" userId="53791a81-54bc-4673-97c1-a70d7fb4f271" providerId="ADAL" clId="{559278BB-46E2-4203-B48B-5508CDE1A47D}" dt="2020-02-27T14:56:30.832" v="1196" actId="1076"/>
          <ac:spMkLst>
            <pc:docMk/>
            <pc:sldMk cId="1792285656" sldId="428"/>
            <ac:spMk id="26" creationId="{500FD8D5-4C45-4F91-9379-2C76CC7C31D6}"/>
          </ac:spMkLst>
        </pc:spChg>
      </pc:sldChg>
      <pc:sldChg chg="add del">
        <pc:chgData name="Burnette, Mahlone" userId="53791a81-54bc-4673-97c1-a70d7fb4f271" providerId="ADAL" clId="{559278BB-46E2-4203-B48B-5508CDE1A47D}" dt="2020-02-26T19:05:06.229" v="816" actId="2696"/>
        <pc:sldMkLst>
          <pc:docMk/>
          <pc:sldMk cId="4034235745" sldId="428"/>
        </pc:sldMkLst>
      </pc:sldChg>
      <pc:sldChg chg="modSp add">
        <pc:chgData name="Burnette, Mahlone" userId="53791a81-54bc-4673-97c1-a70d7fb4f271" providerId="ADAL" clId="{559278BB-46E2-4203-B48B-5508CDE1A47D}" dt="2020-02-27T15:05:46.765" v="1490" actId="1076"/>
        <pc:sldMkLst>
          <pc:docMk/>
          <pc:sldMk cId="3293486638" sldId="429"/>
        </pc:sldMkLst>
        <pc:spChg chg="mod">
          <ac:chgData name="Burnette, Mahlone" userId="53791a81-54bc-4673-97c1-a70d7fb4f271" providerId="ADAL" clId="{559278BB-46E2-4203-B48B-5508CDE1A47D}" dt="2020-02-27T15:05:27.562" v="1484" actId="1076"/>
          <ac:spMkLst>
            <pc:docMk/>
            <pc:sldMk cId="3293486638" sldId="429"/>
            <ac:spMk id="8" creationId="{D8495A19-F35F-46C6-B51B-385625DB4E56}"/>
          </ac:spMkLst>
        </pc:spChg>
        <pc:spChg chg="mod">
          <ac:chgData name="Burnette, Mahlone" userId="53791a81-54bc-4673-97c1-a70d7fb4f271" providerId="ADAL" clId="{559278BB-46E2-4203-B48B-5508CDE1A47D}" dt="2020-02-27T15:05:27.562" v="1484" actId="1076"/>
          <ac:spMkLst>
            <pc:docMk/>
            <pc:sldMk cId="3293486638" sldId="429"/>
            <ac:spMk id="9" creationId="{2BE92A42-72DC-499F-B87D-352517D92A06}"/>
          </ac:spMkLst>
        </pc:spChg>
        <pc:spChg chg="mod">
          <ac:chgData name="Burnette, Mahlone" userId="53791a81-54bc-4673-97c1-a70d7fb4f271" providerId="ADAL" clId="{559278BB-46E2-4203-B48B-5508CDE1A47D}" dt="2020-02-27T15:05:29.826" v="1485" actId="1076"/>
          <ac:spMkLst>
            <pc:docMk/>
            <pc:sldMk cId="3293486638" sldId="429"/>
            <ac:spMk id="13" creationId="{7D8F145C-6913-4132-9909-70E43E900142}"/>
          </ac:spMkLst>
        </pc:spChg>
        <pc:spChg chg="mod">
          <ac:chgData name="Burnette, Mahlone" userId="53791a81-54bc-4673-97c1-a70d7fb4f271" providerId="ADAL" clId="{559278BB-46E2-4203-B48B-5508CDE1A47D}" dt="2020-02-27T15:05:29.826" v="1485" actId="1076"/>
          <ac:spMkLst>
            <pc:docMk/>
            <pc:sldMk cId="3293486638" sldId="429"/>
            <ac:spMk id="14" creationId="{35A2B40F-43FA-45AD-B967-5585E1EAF5CC}"/>
          </ac:spMkLst>
        </pc:spChg>
        <pc:spChg chg="mod">
          <ac:chgData name="Burnette, Mahlone" userId="53791a81-54bc-4673-97c1-a70d7fb4f271" providerId="ADAL" clId="{559278BB-46E2-4203-B48B-5508CDE1A47D}" dt="2020-02-27T15:05:46.765" v="1490" actId="1076"/>
          <ac:spMkLst>
            <pc:docMk/>
            <pc:sldMk cId="3293486638" sldId="429"/>
            <ac:spMk id="15" creationId="{B867F1F3-8B1A-4145-8996-B18D9FCC0F52}"/>
          </ac:spMkLst>
        </pc:spChg>
        <pc:spChg chg="mod">
          <ac:chgData name="Burnette, Mahlone" userId="53791a81-54bc-4673-97c1-a70d7fb4f271" providerId="ADAL" clId="{559278BB-46E2-4203-B48B-5508CDE1A47D}" dt="2020-02-27T15:05:46.765" v="1490" actId="1076"/>
          <ac:spMkLst>
            <pc:docMk/>
            <pc:sldMk cId="3293486638" sldId="429"/>
            <ac:spMk id="16" creationId="{0225C9C1-839F-4B5F-97DF-EB086B4DE25F}"/>
          </ac:spMkLst>
        </pc:spChg>
        <pc:spChg chg="mod">
          <ac:chgData name="Burnette, Mahlone" userId="53791a81-54bc-4673-97c1-a70d7fb4f271" providerId="ADAL" clId="{559278BB-46E2-4203-B48B-5508CDE1A47D}" dt="2020-02-27T15:05:42.612" v="1489" actId="1076"/>
          <ac:spMkLst>
            <pc:docMk/>
            <pc:sldMk cId="3293486638" sldId="429"/>
            <ac:spMk id="17" creationId="{0342CEEC-8FE8-4BB0-AA87-CEF86BD85608}"/>
          </ac:spMkLst>
        </pc:spChg>
        <pc:spChg chg="mod">
          <ac:chgData name="Burnette, Mahlone" userId="53791a81-54bc-4673-97c1-a70d7fb4f271" providerId="ADAL" clId="{559278BB-46E2-4203-B48B-5508CDE1A47D}" dt="2020-02-27T15:05:42.612" v="1489" actId="1076"/>
          <ac:spMkLst>
            <pc:docMk/>
            <pc:sldMk cId="3293486638" sldId="429"/>
            <ac:spMk id="18" creationId="{478712EC-8A4C-48C9-AF49-07303BFCE536}"/>
          </ac:spMkLst>
        </pc:spChg>
      </pc:sldChg>
      <pc:sldChg chg="addSp delSp modSp">
        <pc:chgData name="Burnette, Mahlone" userId="53791a81-54bc-4673-97c1-a70d7fb4f271" providerId="ADAL" clId="{559278BB-46E2-4203-B48B-5508CDE1A47D}" dt="2020-03-02T21:08:36.606" v="1503" actId="478"/>
        <pc:sldMkLst>
          <pc:docMk/>
          <pc:sldMk cId="582684101" sldId="431"/>
        </pc:sldMkLst>
        <pc:picChg chg="del">
          <ac:chgData name="Burnette, Mahlone" userId="53791a81-54bc-4673-97c1-a70d7fb4f271" providerId="ADAL" clId="{559278BB-46E2-4203-B48B-5508CDE1A47D}" dt="2020-03-02T21:08:36.606" v="1503" actId="478"/>
          <ac:picMkLst>
            <pc:docMk/>
            <pc:sldMk cId="582684101" sldId="431"/>
            <ac:picMk id="2" creationId="{BE3A42C0-84C2-4DE2-B9C6-F85FEA5DA617}"/>
          </ac:picMkLst>
        </pc:picChg>
        <pc:picChg chg="add mod ord">
          <ac:chgData name="Burnette, Mahlone" userId="53791a81-54bc-4673-97c1-a70d7fb4f271" providerId="ADAL" clId="{559278BB-46E2-4203-B48B-5508CDE1A47D}" dt="2020-03-02T21:08:34.815" v="1502" actId="167"/>
          <ac:picMkLst>
            <pc:docMk/>
            <pc:sldMk cId="582684101" sldId="431"/>
            <ac:picMk id="30" creationId="{30A486C6-AD39-4C3E-ABC8-1E4F56415089}"/>
          </ac:picMkLst>
        </pc:picChg>
      </pc:sldChg>
    </pc:docChg>
  </pc:docChgLst>
  <pc:docChgLst>
    <pc:chgData name="Brennan, Madison" userId="S::madison.brennan@sodexo.com::644ec261-f016-40d2-ad8a-945aca0176ba" providerId="AD" clId="Web-{6C20BCB9-58C9-499C-A5C3-B2A05E8AE247}"/>
    <pc:docChg chg="addSld modSld">
      <pc:chgData name="Brennan, Madison" userId="S::madison.brennan@sodexo.com::644ec261-f016-40d2-ad8a-945aca0176ba" providerId="AD" clId="Web-{6C20BCB9-58C9-499C-A5C3-B2A05E8AE247}" dt="2020-02-28T14:14:55.464" v="48" actId="20577"/>
      <pc:docMkLst>
        <pc:docMk/>
      </pc:docMkLst>
      <pc:sldChg chg="modSp new">
        <pc:chgData name="Brennan, Madison" userId="S::madison.brennan@sodexo.com::644ec261-f016-40d2-ad8a-945aca0176ba" providerId="AD" clId="Web-{6C20BCB9-58C9-499C-A5C3-B2A05E8AE247}" dt="2020-02-28T14:14:55.464" v="47" actId="20577"/>
        <pc:sldMkLst>
          <pc:docMk/>
          <pc:sldMk cId="661023970" sldId="430"/>
        </pc:sldMkLst>
        <pc:spChg chg="mod">
          <ac:chgData name="Brennan, Madison" userId="S::madison.brennan@sodexo.com::644ec261-f016-40d2-ad8a-945aca0176ba" providerId="AD" clId="Web-{6C20BCB9-58C9-499C-A5C3-B2A05E8AE247}" dt="2020-02-28T14:14:55.464" v="47" actId="20577"/>
          <ac:spMkLst>
            <pc:docMk/>
            <pc:sldMk cId="661023970" sldId="430"/>
            <ac:spMk id="2" creationId="{3166687A-8C8D-4F09-B65A-E4D1CE4BCC73}"/>
          </ac:spMkLst>
        </pc:spChg>
      </pc:sldChg>
    </pc:docChg>
  </pc:docChgLst>
  <pc:docChgLst>
    <pc:chgData name="Lee, Noori" userId="S::noori.lee@sodexo.com::f65f428b-c8ff-4d6d-9aac-f5610719bb00" providerId="AD" clId="Web-{8F67B63F-96AC-443F-A06C-30D6DAD345A1}"/>
    <pc:docChg chg="modSld">
      <pc:chgData name="Lee, Noori" userId="S::noori.lee@sodexo.com::f65f428b-c8ff-4d6d-9aac-f5610719bb00" providerId="AD" clId="Web-{8F67B63F-96AC-443F-A06C-30D6DAD345A1}" dt="2020-03-03T14:48:23.204" v="0" actId="1076"/>
      <pc:docMkLst>
        <pc:docMk/>
      </pc:docMkLst>
      <pc:sldChg chg="modSp">
        <pc:chgData name="Lee, Noori" userId="S::noori.lee@sodexo.com::f65f428b-c8ff-4d6d-9aac-f5610719bb00" providerId="AD" clId="Web-{8F67B63F-96AC-443F-A06C-30D6DAD345A1}" dt="2020-03-03T14:48:23.204" v="0" actId="1076"/>
        <pc:sldMkLst>
          <pc:docMk/>
          <pc:sldMk cId="109857222" sldId="256"/>
        </pc:sldMkLst>
        <pc:picChg chg="mod">
          <ac:chgData name="Lee, Noori" userId="S::noori.lee@sodexo.com::f65f428b-c8ff-4d6d-9aac-f5610719bb00" providerId="AD" clId="Web-{8F67B63F-96AC-443F-A06C-30D6DAD345A1}" dt="2020-03-03T14:48:23.204" v="0" actId="1076"/>
          <ac:picMkLst>
            <pc:docMk/>
            <pc:sldMk cId="109857222" sldId="256"/>
            <ac:picMk id="5" creationId="{82E2E876-3AC1-4819-AF52-ABB33EF967EA}"/>
          </ac:picMkLst>
        </pc:picChg>
      </pc:sldChg>
    </pc:docChg>
  </pc:docChgLst>
  <pc:docChgLst>
    <pc:chgData name="Pettas, Paul" userId="S::paul.pettas@sodexo.com::c556c246-9542-4aec-aa92-3429f8588ee5" providerId="AD" clId="Web-{6FC677F9-3D5F-42D1-84AE-921D2DB75BEF}"/>
    <pc:docChg chg="addSld delSld modSld">
      <pc:chgData name="Pettas, Paul" userId="S::paul.pettas@sodexo.com::c556c246-9542-4aec-aa92-3429f8588ee5" providerId="AD" clId="Web-{6FC677F9-3D5F-42D1-84AE-921D2DB75BEF}" dt="2020-03-02T17:23:54.473" v="399" actId="1076"/>
      <pc:docMkLst>
        <pc:docMk/>
      </pc:docMkLst>
      <pc:sldChg chg="addSp delSp modSp del">
        <pc:chgData name="Pettas, Paul" userId="S::paul.pettas@sodexo.com::c556c246-9542-4aec-aa92-3429f8588ee5" providerId="AD" clId="Web-{6FC677F9-3D5F-42D1-84AE-921D2DB75BEF}" dt="2020-03-02T17:14:20.193" v="12"/>
        <pc:sldMkLst>
          <pc:docMk/>
          <pc:sldMk cId="661023970" sldId="430"/>
        </pc:sldMkLst>
        <pc:spChg chg="del mod">
          <ac:chgData name="Pettas, Paul" userId="S::paul.pettas@sodexo.com::c556c246-9542-4aec-aa92-3429f8588ee5" providerId="AD" clId="Web-{6FC677F9-3D5F-42D1-84AE-921D2DB75BEF}" dt="2020-03-02T17:14:03.349" v="2"/>
          <ac:spMkLst>
            <pc:docMk/>
            <pc:sldMk cId="661023970" sldId="430"/>
            <ac:spMk id="2" creationId="{3166687A-8C8D-4F09-B65A-E4D1CE4BCC73}"/>
          </ac:spMkLst>
        </pc:spChg>
        <pc:spChg chg="add del mod">
          <ac:chgData name="Pettas, Paul" userId="S::paul.pettas@sodexo.com::c556c246-9542-4aec-aa92-3429f8588ee5" providerId="AD" clId="Web-{6FC677F9-3D5F-42D1-84AE-921D2DB75BEF}" dt="2020-03-02T17:14:11.614" v="10"/>
          <ac:spMkLst>
            <pc:docMk/>
            <pc:sldMk cId="661023970" sldId="430"/>
            <ac:spMk id="5" creationId="{ED30AEF1-EEF8-4B8B-9CB6-3391954511AC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14:11.614" v="10"/>
          <ac:spMkLst>
            <pc:docMk/>
            <pc:sldMk cId="661023970" sldId="430"/>
            <ac:spMk id="7" creationId="{10B7C87A-71DF-4B8D-8F74-D6B9F9A98385}"/>
          </ac:spMkLst>
        </pc:spChg>
      </pc:sldChg>
      <pc:sldChg chg="addSp delSp modSp add replId">
        <pc:chgData name="Pettas, Paul" userId="S::paul.pettas@sodexo.com::c556c246-9542-4aec-aa92-3429f8588ee5" providerId="AD" clId="Web-{6FC677F9-3D5F-42D1-84AE-921D2DB75BEF}" dt="2020-03-02T17:23:54.473" v="399" actId="1076"/>
        <pc:sldMkLst>
          <pc:docMk/>
          <pc:sldMk cId="582684101" sldId="431"/>
        </pc:sldMkLst>
        <pc:spChg chg="mod">
          <ac:chgData name="Pettas, Paul" userId="S::paul.pettas@sodexo.com::c556c246-9542-4aec-aa92-3429f8588ee5" providerId="AD" clId="Web-{6FC677F9-3D5F-42D1-84AE-921D2DB75BEF}" dt="2020-03-02T17:14:26.771" v="18" actId="20577"/>
          <ac:spMkLst>
            <pc:docMk/>
            <pc:sldMk cId="582684101" sldId="431"/>
            <ac:spMk id="9" creationId="{7EDD3747-B32F-4BD5-9339-6F3C23908AB9}"/>
          </ac:spMkLst>
        </pc:spChg>
        <pc:spChg chg="mod">
          <ac:chgData name="Pettas, Paul" userId="S::paul.pettas@sodexo.com::c556c246-9542-4aec-aa92-3429f8588ee5" providerId="AD" clId="Web-{6FC677F9-3D5F-42D1-84AE-921D2DB75BEF}" dt="2020-03-02T17:15:31.583" v="31" actId="20577"/>
          <ac:spMkLst>
            <pc:docMk/>
            <pc:sldMk cId="582684101" sldId="431"/>
            <ac:spMk id="11" creationId="{596417E1-9A0A-4F31-9D88-8A3730B2CE26}"/>
          </ac:spMkLst>
        </pc:spChg>
        <pc:spChg chg="mod">
          <ac:chgData name="Pettas, Paul" userId="S::paul.pettas@sodexo.com::c556c246-9542-4aec-aa92-3429f8588ee5" providerId="AD" clId="Web-{6FC677F9-3D5F-42D1-84AE-921D2DB75BEF}" dt="2020-03-02T17:16:06.005" v="62" actId="20577"/>
          <ac:spMkLst>
            <pc:docMk/>
            <pc:sldMk cId="582684101" sldId="431"/>
            <ac:spMk id="12" creationId="{0C0F45F3-B1A9-4070-8414-F02255FCF8BB}"/>
          </ac:spMkLst>
        </pc:spChg>
        <pc:spChg chg="del mod">
          <ac:chgData name="Pettas, Paul" userId="S::paul.pettas@sodexo.com::c556c246-9542-4aec-aa92-3429f8588ee5" providerId="AD" clId="Web-{6FC677F9-3D5F-42D1-84AE-921D2DB75BEF}" dt="2020-03-02T17:14:37.474" v="23"/>
          <ac:spMkLst>
            <pc:docMk/>
            <pc:sldMk cId="582684101" sldId="431"/>
            <ac:spMk id="13" creationId="{9E821C59-ECFF-4180-8C50-7258E15E8754}"/>
          </ac:spMkLst>
        </pc:spChg>
        <pc:spChg chg="del mod">
          <ac:chgData name="Pettas, Paul" userId="S::paul.pettas@sodexo.com::c556c246-9542-4aec-aa92-3429f8588ee5" providerId="AD" clId="Web-{6FC677F9-3D5F-42D1-84AE-921D2DB75BEF}" dt="2020-03-02T17:15:49.396" v="58"/>
          <ac:spMkLst>
            <pc:docMk/>
            <pc:sldMk cId="582684101" sldId="431"/>
            <ac:spMk id="14" creationId="{03455651-664D-4B64-AC27-4FEA5B2CC9E6}"/>
          </ac:spMkLst>
        </pc:spChg>
        <pc:spChg chg="del mod">
          <ac:chgData name="Pettas, Paul" userId="S::paul.pettas@sodexo.com::c556c246-9542-4aec-aa92-3429f8588ee5" providerId="AD" clId="Web-{6FC677F9-3D5F-42D1-84AE-921D2DB75BEF}" dt="2020-03-02T17:15:51.161" v="59"/>
          <ac:spMkLst>
            <pc:docMk/>
            <pc:sldMk cId="582684101" sldId="431"/>
            <ac:spMk id="15" creationId="{30DEAD03-F402-438A-89F7-F6EBC007CCC9}"/>
          </ac:spMkLst>
        </pc:spChg>
        <pc:spChg chg="del">
          <ac:chgData name="Pettas, Paul" userId="S::paul.pettas@sodexo.com::c556c246-9542-4aec-aa92-3429f8588ee5" providerId="AD" clId="Web-{6FC677F9-3D5F-42D1-84AE-921D2DB75BEF}" dt="2020-03-02T17:15:40.552" v="50"/>
          <ac:spMkLst>
            <pc:docMk/>
            <pc:sldMk cId="582684101" sldId="431"/>
            <ac:spMk id="16" creationId="{1413563D-5ED7-4370-8860-2179E696B096}"/>
          </ac:spMkLst>
        </pc:spChg>
        <pc:spChg chg="del">
          <ac:chgData name="Pettas, Paul" userId="S::paul.pettas@sodexo.com::c556c246-9542-4aec-aa92-3429f8588ee5" providerId="AD" clId="Web-{6FC677F9-3D5F-42D1-84AE-921D2DB75BEF}" dt="2020-03-02T17:15:42.427" v="51"/>
          <ac:spMkLst>
            <pc:docMk/>
            <pc:sldMk cId="582684101" sldId="431"/>
            <ac:spMk id="17" creationId="{2972F956-2D24-418C-AA0E-B7EC7F334380}"/>
          </ac:spMkLst>
        </pc:spChg>
        <pc:spChg chg="mod">
          <ac:chgData name="Pettas, Paul" userId="S::paul.pettas@sodexo.com::c556c246-9542-4aec-aa92-3429f8588ee5" providerId="AD" clId="Web-{6FC677F9-3D5F-42D1-84AE-921D2DB75BEF}" dt="2020-03-02T17:16:09.286" v="67" actId="20577"/>
          <ac:spMkLst>
            <pc:docMk/>
            <pc:sldMk cId="582684101" sldId="431"/>
            <ac:spMk id="19" creationId="{5B1AB4ED-77EB-4D96-B0E9-5CB70012F038}"/>
          </ac:spMkLst>
        </pc:spChg>
        <pc:spChg chg="mod">
          <ac:chgData name="Pettas, Paul" userId="S::paul.pettas@sodexo.com::c556c246-9542-4aec-aa92-3429f8588ee5" providerId="AD" clId="Web-{6FC677F9-3D5F-42D1-84AE-921D2DB75BEF}" dt="2020-03-02T17:16:21.458" v="134" actId="20577"/>
          <ac:spMkLst>
            <pc:docMk/>
            <pc:sldMk cId="582684101" sldId="431"/>
            <ac:spMk id="20" creationId="{40DC6E16-A93A-4DA2-9DBA-AA6F5818EF60}"/>
          </ac:spMkLst>
        </pc:spChg>
        <pc:spChg chg="mod">
          <ac:chgData name="Pettas, Paul" userId="S::paul.pettas@sodexo.com::c556c246-9542-4aec-aa92-3429f8588ee5" providerId="AD" clId="Web-{6FC677F9-3D5F-42D1-84AE-921D2DB75BEF}" dt="2020-03-02T17:16:29.755" v="140" actId="20577"/>
          <ac:spMkLst>
            <pc:docMk/>
            <pc:sldMk cId="582684101" sldId="431"/>
            <ac:spMk id="21" creationId="{F930BC92-B525-4394-9ACE-2F59F8D2508B}"/>
          </ac:spMkLst>
        </pc:spChg>
        <pc:spChg chg="mod">
          <ac:chgData name="Pettas, Paul" userId="S::paul.pettas@sodexo.com::c556c246-9542-4aec-aa92-3429f8588ee5" providerId="AD" clId="Web-{6FC677F9-3D5F-42D1-84AE-921D2DB75BEF}" dt="2020-03-02T17:16:36.364" v="163" actId="20577"/>
          <ac:spMkLst>
            <pc:docMk/>
            <pc:sldMk cId="582684101" sldId="431"/>
            <ac:spMk id="22" creationId="{EA4009BE-5B3D-488C-9C9D-E74722B62B81}"/>
          </ac:spMkLst>
        </pc:spChg>
        <pc:spChg chg="mod">
          <ac:chgData name="Pettas, Paul" userId="S::paul.pettas@sodexo.com::c556c246-9542-4aec-aa92-3429f8588ee5" providerId="AD" clId="Web-{6FC677F9-3D5F-42D1-84AE-921D2DB75BEF}" dt="2020-03-02T17:17:22.536" v="184" actId="20577"/>
          <ac:spMkLst>
            <pc:docMk/>
            <pc:sldMk cId="582684101" sldId="431"/>
            <ac:spMk id="23" creationId="{FE1D74E8-B6FB-459E-9393-9B953566D46C}"/>
          </ac:spMkLst>
        </pc:spChg>
        <pc:spChg chg="mod">
          <ac:chgData name="Pettas, Paul" userId="S::paul.pettas@sodexo.com::c556c246-9542-4aec-aa92-3429f8588ee5" providerId="AD" clId="Web-{6FC677F9-3D5F-42D1-84AE-921D2DB75BEF}" dt="2020-03-02T17:20:49.255" v="311" actId="20577"/>
          <ac:spMkLst>
            <pc:docMk/>
            <pc:sldMk cId="582684101" sldId="431"/>
            <ac:spMk id="24" creationId="{B0D79ED7-AE4D-4F82-A2DC-6445D3F4B80E}"/>
          </ac:spMkLst>
        </pc:spChg>
        <pc:spChg chg="mod">
          <ac:chgData name="Pettas, Paul" userId="S::paul.pettas@sodexo.com::c556c246-9542-4aec-aa92-3429f8588ee5" providerId="AD" clId="Web-{6FC677F9-3D5F-42D1-84AE-921D2DB75BEF}" dt="2020-03-02T17:17:46.646" v="215" actId="20577"/>
          <ac:spMkLst>
            <pc:docMk/>
            <pc:sldMk cId="582684101" sldId="431"/>
            <ac:spMk id="25" creationId="{EC626F63-5D16-4379-9C34-2852FDFBE264}"/>
          </ac:spMkLst>
        </pc:spChg>
        <pc:spChg chg="mod">
          <ac:chgData name="Pettas, Paul" userId="S::paul.pettas@sodexo.com::c556c246-9542-4aec-aa92-3429f8588ee5" providerId="AD" clId="Web-{6FC677F9-3D5F-42D1-84AE-921D2DB75BEF}" dt="2020-03-02T17:18:48.770" v="232" actId="20577"/>
          <ac:spMkLst>
            <pc:docMk/>
            <pc:sldMk cId="582684101" sldId="431"/>
            <ac:spMk id="26" creationId="{5EC8F07D-EB95-4C59-B383-0B5063D14DB8}"/>
          </ac:spMkLst>
        </pc:spChg>
        <pc:spChg chg="mod">
          <ac:chgData name="Pettas, Paul" userId="S::paul.pettas@sodexo.com::c556c246-9542-4aec-aa92-3429f8588ee5" providerId="AD" clId="Web-{6FC677F9-3D5F-42D1-84AE-921D2DB75BEF}" dt="2020-03-02T17:18:57.208" v="251" actId="20577"/>
          <ac:spMkLst>
            <pc:docMk/>
            <pc:sldMk cId="582684101" sldId="431"/>
            <ac:spMk id="27" creationId="{1C09F6C6-2F90-416A-B09E-8C0BB9198989}"/>
          </ac:spMkLst>
        </pc:spChg>
        <pc:spChg chg="mod">
          <ac:chgData name="Pettas, Paul" userId="S::paul.pettas@sodexo.com::c556c246-9542-4aec-aa92-3429f8588ee5" providerId="AD" clId="Web-{6FC677F9-3D5F-42D1-84AE-921D2DB75BEF}" dt="2020-03-02T17:19:01.192" v="259" actId="20577"/>
          <ac:spMkLst>
            <pc:docMk/>
            <pc:sldMk cId="582684101" sldId="431"/>
            <ac:spMk id="28" creationId="{1F1C5B70-827F-4C07-A8EE-5DCF8A03FD7D}"/>
          </ac:spMkLst>
        </pc:spChg>
        <pc:spChg chg="mod">
          <ac:chgData name="Pettas, Paul" userId="S::paul.pettas@sodexo.com::c556c246-9542-4aec-aa92-3429f8588ee5" providerId="AD" clId="Web-{6FC677F9-3D5F-42D1-84AE-921D2DB75BEF}" dt="2020-03-02T17:22:20.098" v="338" actId="20577"/>
          <ac:spMkLst>
            <pc:docMk/>
            <pc:sldMk cId="582684101" sldId="431"/>
            <ac:spMk id="29" creationId="{BCEBF13D-2F14-41FC-8368-FF7D8878831B}"/>
          </ac:spMkLst>
        </pc:spChg>
        <pc:spChg chg="del">
          <ac:chgData name="Pettas, Paul" userId="S::paul.pettas@sodexo.com::c556c246-9542-4aec-aa92-3429f8588ee5" providerId="AD" clId="Web-{6FC677F9-3D5F-42D1-84AE-921D2DB75BEF}" dt="2020-03-02T17:17:41.224" v="207"/>
          <ac:spMkLst>
            <pc:docMk/>
            <pc:sldMk cId="582684101" sldId="431"/>
            <ac:spMk id="30" creationId="{6C037049-1466-41F1-9796-36774B185BC1}"/>
          </ac:spMkLst>
        </pc:spChg>
        <pc:spChg chg="del">
          <ac:chgData name="Pettas, Paul" userId="S::paul.pettas@sodexo.com::c556c246-9542-4aec-aa92-3429f8588ee5" providerId="AD" clId="Web-{6FC677F9-3D5F-42D1-84AE-921D2DB75BEF}" dt="2020-03-02T17:17:39.614" v="206"/>
          <ac:spMkLst>
            <pc:docMk/>
            <pc:sldMk cId="582684101" sldId="431"/>
            <ac:spMk id="31" creationId="{B591DBC0-D2E4-4FB1-B04C-8B9BABA9FD8A}"/>
          </ac:spMkLst>
        </pc:spChg>
        <pc:spChg chg="del mod">
          <ac:chgData name="Pettas, Paul" userId="S::paul.pettas@sodexo.com::c556c246-9542-4aec-aa92-3429f8588ee5" providerId="AD" clId="Web-{6FC677F9-3D5F-42D1-84AE-921D2DB75BEF}" dt="2020-03-02T17:14:34.630" v="22"/>
          <ac:spMkLst>
            <pc:docMk/>
            <pc:sldMk cId="582684101" sldId="431"/>
            <ac:spMk id="34" creationId="{9680BBDE-BFE9-46AB-AD7E-A61F78352752}"/>
          </ac:spMkLst>
        </pc:spChg>
        <pc:spChg chg="del">
          <ac:chgData name="Pettas, Paul" userId="S::paul.pettas@sodexo.com::c556c246-9542-4aec-aa92-3429f8588ee5" providerId="AD" clId="Web-{6FC677F9-3D5F-42D1-84AE-921D2DB75BEF}" dt="2020-03-02T17:14:40.068" v="24"/>
          <ac:spMkLst>
            <pc:docMk/>
            <pc:sldMk cId="582684101" sldId="431"/>
            <ac:spMk id="35" creationId="{A0CDFF68-2AA7-446A-915F-E6FDC880ED5A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0:46.098" v="308" actId="20577"/>
          <ac:spMkLst>
            <pc:docMk/>
            <pc:sldMk cId="582684101" sldId="431"/>
            <ac:spMk id="36" creationId="{3FE308EF-95D8-4AB4-A444-517E72CD9436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0:39.880" v="300" actId="20577"/>
          <ac:spMkLst>
            <pc:docMk/>
            <pc:sldMk cId="582684101" sldId="431"/>
            <ac:spMk id="37" creationId="{88B8022C-9CF0-410A-B42A-F67DE3C086C2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2:31.723" v="356" actId="20577"/>
          <ac:spMkLst>
            <pc:docMk/>
            <pc:sldMk cId="582684101" sldId="431"/>
            <ac:spMk id="38" creationId="{4C4E59F1-4F1E-4056-BD40-5D1F6FAB7AFA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1:50.239" v="327" actId="20577"/>
          <ac:spMkLst>
            <pc:docMk/>
            <pc:sldMk cId="582684101" sldId="431"/>
            <ac:spMk id="39" creationId="{FD3378B9-F9B4-4F37-A75A-F20838A5A35A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3:05.708" v="393" actId="1076"/>
          <ac:spMkLst>
            <pc:docMk/>
            <pc:sldMk cId="582684101" sldId="431"/>
            <ac:spMk id="40" creationId="{DC1BAC0C-EB23-4CB4-8B09-F5FB840E0307}"/>
          </ac:spMkLst>
        </pc:spChg>
        <pc:spChg chg="add del mod">
          <ac:chgData name="Pettas, Paul" userId="S::paul.pettas@sodexo.com::c556c246-9542-4aec-aa92-3429f8588ee5" providerId="AD" clId="Web-{6FC677F9-3D5F-42D1-84AE-921D2DB75BEF}" dt="2020-03-02T17:22:46.802" v="365"/>
          <ac:spMkLst>
            <pc:docMk/>
            <pc:sldMk cId="582684101" sldId="431"/>
            <ac:spMk id="41" creationId="{D57210D1-AC4E-4142-8243-07FC753B7A3E}"/>
          </ac:spMkLst>
        </pc:spChg>
        <pc:spChg chg="add mod">
          <ac:chgData name="Pettas, Paul" userId="S::paul.pettas@sodexo.com::c556c246-9542-4aec-aa92-3429f8588ee5" providerId="AD" clId="Web-{6FC677F9-3D5F-42D1-84AE-921D2DB75BEF}" dt="2020-03-02T17:23:14.020" v="395" actId="1076"/>
          <ac:spMkLst>
            <pc:docMk/>
            <pc:sldMk cId="582684101" sldId="431"/>
            <ac:spMk id="42" creationId="{99F9140B-BA0E-4DEB-BBD2-41BA66C87A2A}"/>
          </ac:spMkLst>
        </pc:spChg>
        <pc:picChg chg="add mod">
          <ac:chgData name="Pettas, Paul" userId="S::paul.pettas@sodexo.com::c556c246-9542-4aec-aa92-3429f8588ee5" providerId="AD" clId="Web-{6FC677F9-3D5F-42D1-84AE-921D2DB75BEF}" dt="2020-03-02T17:18:32.708" v="224" actId="1076"/>
          <ac:picMkLst>
            <pc:docMk/>
            <pc:sldMk cId="582684101" sldId="431"/>
            <ac:picMk id="2" creationId="{BE3A42C0-84C2-4DE2-B9C6-F85FEA5DA617}"/>
          </ac:picMkLst>
        </pc:picChg>
        <pc:picChg chg="add mod">
          <ac:chgData name="Pettas, Paul" userId="S::paul.pettas@sodexo.com::c556c246-9542-4aec-aa92-3429f8588ee5" providerId="AD" clId="Web-{6FC677F9-3D5F-42D1-84AE-921D2DB75BEF}" dt="2020-03-02T17:23:54.473" v="399" actId="1076"/>
          <ac:picMkLst>
            <pc:docMk/>
            <pc:sldMk cId="582684101" sldId="431"/>
            <ac:picMk id="4" creationId="{6C9F79EB-B9E3-403B-B149-59802BB8AD70}"/>
          </ac:picMkLst>
        </pc:picChg>
        <pc:picChg chg="del">
          <ac:chgData name="Pettas, Paul" userId="S::paul.pettas@sodexo.com::c556c246-9542-4aec-aa92-3429f8588ee5" providerId="AD" clId="Web-{6FC677F9-3D5F-42D1-84AE-921D2DB75BEF}" dt="2020-03-02T17:14:29.161" v="19"/>
          <ac:picMkLst>
            <pc:docMk/>
            <pc:sldMk cId="582684101" sldId="431"/>
            <ac:picMk id="6" creationId="{E73A6AB8-939F-425E-9FA0-2566690EA000}"/>
          </ac:picMkLst>
        </pc:picChg>
        <pc:picChg chg="del mod">
          <ac:chgData name="Pettas, Paul" userId="S::paul.pettas@sodexo.com::c556c246-9542-4aec-aa92-3429f8588ee5" providerId="AD" clId="Web-{6FC677F9-3D5F-42D1-84AE-921D2DB75BEF}" dt="2020-03-02T17:18:34.942" v="225"/>
          <ac:picMkLst>
            <pc:docMk/>
            <pc:sldMk cId="582684101" sldId="431"/>
            <ac:picMk id="33" creationId="{48D834F5-E150-4560-9A6F-5F47937F4045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1T12:31:13.214" idx="4">
    <p:pos x="10" y="10"/>
    <p:text>[@Sullivan, Jason (NON-EMPL)] can you list out how we define "conversions"? Clicks to buttons, clicks to internal links, clicks to view videos, etc.
</p:text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DB1C-D82A-4208-841F-FDF197C5CE0C}" type="datetimeFigureOut">
              <a:rPr lang="en-US"/>
              <a:t>3/5/2020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5AF1F3-D5C9-427C-955E-2D871E12D511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2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.pardot.com/email/readReport/id/20993549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i.pardot.com/email/readReport/id/19362611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inspired-thinking/all-insights/the-culinary-mvp-for-the-big-gam.html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inspired-thinking/all-insights/super-sustainable.html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inspired-thinking/all-insights/championship-hospitality-for-sup.html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about-us/faces-of-sodexo/culinary-mvp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about-us/faces-of-sodexo/culinary-mvp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industry/sports-leisure/working-the-big-game-2020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us.sodexo.com/industry/sports-leisure/working-the-big-game-2020.htm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nathalie-bellon-szabo_superbowl-activity-6630111129391759360-zIeA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witter.com/NBellonSzabo/status/1224343057212022786?s=20" TargetMode="External"/><Relationship Id="rId5" Type="http://schemas.openxmlformats.org/officeDocument/2006/relationships/hyperlink" Target="https://twitter.com/NBellonSzabo/status/1223317450378432513?s=20" TargetMode="External"/><Relationship Id="rId4" Type="http://schemas.openxmlformats.org/officeDocument/2006/relationships/hyperlink" Target="https://www.linkedin.com/posts/nathalie-bellon-szabo_dancing-dining-and-stars-sheinelle-tours-activity-6629084618576531456-F0u1" TargetMode="Externa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aroshmistry_super-bowls-first-female-executive-chef-activity-6626536858857861120-8xGf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linkedin.com/posts/saroshmistry_30000-lbs-of-uneaten-food-from-super-bowl-activity-6633038829752250369-UGAE" TargetMode="External"/><Relationship Id="rId4" Type="http://schemas.openxmlformats.org/officeDocument/2006/relationships/hyperlink" Target="https://www.linkedin.com/posts/saroshmistry_centerplates-chef-dayanny-de-la-cruz-culinary-activity-6628271573713383425-qEmJ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atya-christophe-menard-a70b3923_congratulations-to-executive-chef-dayanny-activity-6630254171608096768-N_Sx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osts/steve-pangburn-24249b136_centerplate-ball-and-bud-light-to-present-activity-6625429405583884289-QHQX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linkedin.com/posts/steve-pangburn-24249b136_a-look-inside-the-stadium-hosting-super-bowl-activity-6626894747996876800-I90g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opbox.com/sh/mzw74g5i4947lfw/AADU37CZH1WbAcmSOMY_ixyLa?dl=0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400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Comparing campaigns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223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12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Pardot targeting also included people with the following titles:</a:t>
            </a:r>
          </a:p>
          <a:p>
            <a:r>
              <a:rPr lang="en-US"/>
              <a:t>Food </a:t>
            </a:r>
          </a:p>
          <a:p>
            <a:r>
              <a:rPr lang="en-US"/>
              <a:t>Dining </a:t>
            </a:r>
          </a:p>
          <a:p>
            <a:r>
              <a:rPr lang="en-US"/>
              <a:t>Auxiliary </a:t>
            </a:r>
          </a:p>
          <a:p>
            <a:r>
              <a:rPr lang="en-US"/>
              <a:t>retail </a:t>
            </a:r>
          </a:p>
          <a:p>
            <a:r>
              <a:rPr lang="en-US"/>
              <a:t>development </a:t>
            </a:r>
          </a:p>
          <a:p>
            <a:r>
              <a:rPr lang="en-US"/>
              <a:t>operations </a:t>
            </a:r>
          </a:p>
          <a:p>
            <a:r>
              <a:rPr lang="en-US"/>
              <a:t>Athletic </a:t>
            </a:r>
          </a:p>
          <a:p>
            <a:r>
              <a:rPr lang="en-US"/>
              <a:t>Sports </a:t>
            </a:r>
          </a:p>
          <a:p>
            <a:r>
              <a:rPr lang="en-US"/>
              <a:t>Nutrition </a:t>
            </a:r>
          </a:p>
          <a:p>
            <a:r>
              <a:rPr lang="en-US"/>
              <a:t>Fitness </a:t>
            </a:r>
          </a:p>
          <a:p>
            <a:r>
              <a:rPr lang="en-US"/>
              <a:t>Physical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677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t" latinLnBrk="0" hangingPunct="1"/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Channel      Budget           Impressions            Clicks                 Average CTR            Average CPC</a:t>
            </a:r>
            <a:endParaRPr lang="en-US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LinkedIn        $200                       10,071                30                          0.38%                           $5.28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      $250                       37,446               52                           0.14%                           $4.81</a:t>
            </a:r>
          </a:p>
          <a:p>
            <a:pPr rtl="0" eaLnBrk="1" fontAlgn="t" latinLnBrk="0" hangingPunct="1"/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           $550                      47,517               82                           0.26%                           $5.05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15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Sustainability email: </a:t>
            </a:r>
            <a:r>
              <a:rPr lang="en-US">
                <a:ea typeface="+mn-lt"/>
                <a:cs typeface="+mn-lt"/>
                <a:hlinkClick r:id="rId3"/>
              </a:rPr>
              <a:t>https://pi.pardot.com/email/readReport/id/20993549</a:t>
            </a:r>
            <a:endParaRPr lang="en-US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Chef </a:t>
            </a:r>
            <a:r>
              <a:rPr lang="en-US" err="1"/>
              <a:t>Dayanna</a:t>
            </a:r>
            <a:r>
              <a:rPr lang="en-US"/>
              <a:t> email:  </a:t>
            </a:r>
            <a:r>
              <a:rPr lang="en-US">
                <a:ea typeface="+mn-lt"/>
                <a:cs typeface="+mn-lt"/>
                <a:hlinkClick r:id="rId4"/>
              </a:rPr>
              <a:t>https://pi.pardot.com/email/readReport/id/19362611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8838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https://us.sodexo.com/inspired-thinking/all-insights/the-culinary-mvp-for-the-big-gam.html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9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https://us.sodexo.com/inspired-thinking/all-insights/super-sustainable.html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249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https://us.sodexo.com/inspired-thinking/all-insights/championship-hospitality-for-sup.html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461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https://us.sodexo.com/about-us/faces-of-sodexo/culinary-mvp.html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39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https://us.sodexo.com/about-us/faces-of-sodexo/culinary-mvp.html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54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Search terms and traffic instead - page is too new for SEO health. Find cut off point somewhere under 50 and add an insights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598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https://us.sodexo.com/industry/sports-leisure/working-the-big-game-2020.html</a:t>
            </a:r>
            <a:endParaRPr lang="en-US"/>
          </a:p>
          <a:p>
            <a:endParaRPr lang="en-US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4th most visited non-careers page on us.sodexo.com with 3,521 pageviews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Average Time on Page: 3:21 seconds, 105% increase over benchmark</a:t>
            </a:r>
            <a:endParaRPr lang="en-US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Bounce Rate: 76%, 11% increase over benchmark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cs typeface="Calibri"/>
              </a:rPr>
              <a:t>Exit Page: 80%, 26% increase over benchmark</a:t>
            </a:r>
          </a:p>
          <a:p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22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https://us.sodexo.com/industry/sports-leisure/working-the-big-game-2020.html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495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Owned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68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Owned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60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">
                <a:ea typeface="+mn-lt"/>
                <a:cs typeface="+mn-lt"/>
              </a:rPr>
              <a:t>SuperBowl post: </a:t>
            </a:r>
            <a:r>
              <a:rPr lang="fr">
                <a:ea typeface="+mn-lt"/>
                <a:cs typeface="+mn-lt"/>
                <a:hlinkClick r:id="rId3"/>
              </a:rPr>
              <a:t>https://www.linkedin.com/posts/nathalie-bellon-szabo_superbowl-activity-6630111129391759360-zIeA</a:t>
            </a:r>
            <a:endParaRPr lang="fr">
              <a:ea typeface="+mn-lt"/>
              <a:cs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">
                <a:ea typeface="+mn-lt"/>
                <a:cs typeface="+mn-lt"/>
              </a:rPr>
              <a:t>Behind the scene: </a:t>
            </a:r>
            <a:r>
              <a:rPr lang="fr">
                <a:ea typeface="+mn-lt"/>
                <a:cs typeface="+mn-lt"/>
                <a:hlinkClick r:id="rId4"/>
              </a:rPr>
              <a:t>https://www.linkedin.com/posts/nathalie-bellon-szabo_dancing-dining-and-stars-sheinelle-tours-activity-6629084618576531456-F0u1</a:t>
            </a:r>
            <a:endParaRPr lang="fr"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">
                <a:ea typeface="+mn-lt"/>
                <a:cs typeface="+mn-lt"/>
              </a:rPr>
              <a:t>Behind the scene: </a:t>
            </a:r>
            <a:r>
              <a:rPr lang="fr">
                <a:ea typeface="+mn-lt"/>
                <a:cs typeface="+mn-lt"/>
                <a:hlinkClick r:id="rId5"/>
              </a:rPr>
              <a:t>https://twitter.com/NBellonSzabo/status/1223317450378432513?s=20</a:t>
            </a:r>
            <a:endParaRPr lang="fr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">
                <a:ea typeface="+mn-lt"/>
                <a:cs typeface="+mn-lt"/>
              </a:rPr>
              <a:t>SuperBowl thread: </a:t>
            </a:r>
            <a:r>
              <a:rPr lang="fr">
                <a:ea typeface="+mn-lt"/>
                <a:cs typeface="+mn-lt"/>
                <a:hlinkClick r:id="rId6"/>
              </a:rPr>
              <a:t>https://twitter.com/NBellonSzabo/status/1224343057212022786?s=20</a:t>
            </a:r>
            <a:endParaRPr lang="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926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Super Bowl’s First Female Executive Chef: Bring It On (Venues Now share):  </a:t>
            </a:r>
            <a:r>
              <a:rPr lang="en-US">
                <a:ea typeface="+mn-lt"/>
                <a:cs typeface="+mn-lt"/>
                <a:hlinkClick r:id="rId3"/>
              </a:rPr>
              <a:t>https://www.linkedin.com/posts/saroshmistry_super-bowls-first-female-executive-chef-activity-6626536858857861120-8xGf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Centerplate’s Chef </a:t>
            </a:r>
            <a:r>
              <a:rPr lang="en-US" err="1">
                <a:ea typeface="+mn-lt"/>
                <a:cs typeface="+mn-lt"/>
              </a:rPr>
              <a:t>Dayanny</a:t>
            </a:r>
            <a:r>
              <a:rPr lang="en-US">
                <a:ea typeface="+mn-lt"/>
                <a:cs typeface="+mn-lt"/>
              </a:rPr>
              <a:t> de la Cruz: Culinary MVP (long video shared):</a:t>
            </a:r>
            <a:r>
              <a:rPr lang="en-US">
                <a:ea typeface="+mn-ea"/>
                <a:cs typeface="+mn-cs"/>
              </a:rPr>
              <a:t> </a:t>
            </a:r>
            <a:r>
              <a:rPr lang="en-US">
                <a:ea typeface="+mn-lt"/>
                <a:cs typeface="+mn-lt"/>
                <a:hlinkClick r:id="rId4"/>
              </a:rPr>
              <a:t>https://www.linkedin.com/posts/saroshmistry_centerplates-chef-dayanny-de-la-cruz-culinary-activity-6628271573713383425-qEmJ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>
                <a:ea typeface="+mn-lt"/>
                <a:cs typeface="+mn-lt"/>
              </a:rPr>
              <a:t>Yes! Chef </a:t>
            </a:r>
            <a:r>
              <a:rPr lang="en-US" err="1">
                <a:ea typeface="+mn-lt"/>
                <a:cs typeface="+mn-lt"/>
              </a:rPr>
              <a:t>Dayanny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DelaCruz</a:t>
            </a:r>
            <a:r>
              <a:rPr lang="en-US">
                <a:ea typeface="+mn-lt"/>
                <a:cs typeface="+mn-lt"/>
              </a:rPr>
              <a:t>: "Our Centerplate team is proud to give back to the communities we serve.” (Western Journal Food donation story shared)  </a:t>
            </a:r>
            <a:r>
              <a:rPr lang="en-US">
                <a:ea typeface="+mn-lt"/>
                <a:cs typeface="+mn-lt"/>
                <a:hlinkClick r:id="rId5"/>
              </a:rPr>
              <a:t>https://www.linkedin.com/posts/saroshmistry_30000-lbs-of-uneaten-food-from-super-bowl-activity-6633038829752250369-UGAE</a:t>
            </a:r>
            <a:endParaRPr lang="en-US">
              <a:ea typeface="+mn-lt"/>
              <a:cs typeface="+mn-lt"/>
            </a:endParaRPr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732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Congratulations to Executive Chef </a:t>
            </a:r>
            <a:r>
              <a:rPr lang="en-US" err="1">
                <a:ea typeface="+mn-lt"/>
                <a:cs typeface="+mn-lt"/>
              </a:rPr>
              <a:t>Dayanny</a:t>
            </a:r>
            <a:r>
              <a:rPr lang="en-US">
                <a:ea typeface="+mn-lt"/>
                <a:cs typeface="+mn-lt"/>
              </a:rPr>
              <a:t>: </a:t>
            </a:r>
            <a:endParaRPr lang="en-US"/>
          </a:p>
          <a:p>
            <a:r>
              <a:rPr lang="en-US">
                <a:ea typeface="+mn-lt"/>
                <a:cs typeface="+mn-lt"/>
                <a:hlinkClick r:id="rId3"/>
              </a:rPr>
              <a:t>https://www.linkedin.com/posts/satya-christophe-menard-a70b3923_congratulations-to-executive-chef-dayanny-activity-6630254171608096768-N_Sx</a:t>
            </a:r>
            <a:endParaRPr lang="en-US"/>
          </a:p>
          <a:p>
            <a:endParaRPr lang="en-US"/>
          </a:p>
          <a:p>
            <a:endParaRPr lang="en-US">
              <a:ea typeface="+mn-lt"/>
              <a:cs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442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</a:rPr>
              <a:t>We’re bringing aluminum cups to the Super Bowl (Yahoo story share): 3180 views 124 reactions, 6 comments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https://www.linkedin.com/posts/steve-pangburn-24249b136_centerplate-ball-and-bud-light-to-present-activity-6625429405583884289-QHQX</a:t>
            </a:r>
            <a:endParaRPr lang="en-US"/>
          </a:p>
          <a:p>
            <a:endParaRPr lang="en-US"/>
          </a:p>
          <a:p>
            <a:r>
              <a:rPr lang="en-US">
                <a:ea typeface="+mn-lt"/>
                <a:cs typeface="+mn-lt"/>
              </a:rPr>
              <a:t>A look inside the stadium hosting the Super Bowl (CNN story share): 2407 views, 62 reactions, 3 comments</a:t>
            </a:r>
            <a:endParaRPr lang="en-US"/>
          </a:p>
          <a:p>
            <a:r>
              <a:rPr lang="en-US">
                <a:ea typeface="+mn-lt"/>
                <a:cs typeface="+mn-lt"/>
                <a:hlinkClick r:id="rId4"/>
              </a:rPr>
              <a:t>https://www.linkedin.com/posts/steve-pangburn-24249b136_a-look-inside-the-stadium-hosting-super-bowl-activity-6626894747996876800-I90g</a:t>
            </a:r>
            <a:endParaRPr lang="en-US"/>
          </a:p>
          <a:p>
            <a:br>
              <a:rPr lang="en-US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Super Bowl LIV was a great success: </a:t>
            </a:r>
            <a:endParaRPr lang="en-US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https://www.linkedin.com/posts/steve-pangburn-24249b136_super-bowl-liv-was-a-great-success-thanks-activity-6630544109570441217-Uxuy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3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Art from 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523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40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04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cs typeface="Calibri"/>
              </a:rPr>
              <a:t>Faces of Sodexo Video: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TWO VERSIONS</a:t>
            </a:r>
          </a:p>
          <a:p>
            <a:pPr marL="0" indent="0">
              <a:buNone/>
            </a:pPr>
            <a:r>
              <a:rPr lang="en-US" sz="1200" b="1">
                <a:ea typeface="+mn-lt"/>
                <a:cs typeface="+mn-lt"/>
              </a:rPr>
              <a:t>Centerplate's Chef </a:t>
            </a:r>
            <a:r>
              <a:rPr lang="en-US" sz="1200" b="1" err="1">
                <a:ea typeface="+mn-lt"/>
                <a:cs typeface="+mn-lt"/>
              </a:rPr>
              <a:t>Dayanny</a:t>
            </a:r>
            <a:r>
              <a:rPr lang="en-US" sz="1200" b="1">
                <a:ea typeface="+mn-lt"/>
                <a:cs typeface="+mn-lt"/>
              </a:rPr>
              <a:t> de la Cruz: Culinary MVP – used on webpage, Faces of Sodexo page and in blog  (2:28)</a:t>
            </a:r>
            <a:endParaRPr lang="en-US" sz="12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200" b="1">
                <a:solidFill>
                  <a:srgbClr val="000000"/>
                </a:solidFill>
                <a:ea typeface="+mn-lt"/>
                <a:cs typeface="+mn-lt"/>
              </a:rPr>
              <a:t>Chef </a:t>
            </a:r>
            <a:r>
              <a:rPr lang="en-US" sz="1200" b="1" err="1">
                <a:solidFill>
                  <a:srgbClr val="000000"/>
                </a:solidFill>
                <a:ea typeface="+mn-lt"/>
                <a:cs typeface="+mn-lt"/>
              </a:rPr>
              <a:t>Dayanny</a:t>
            </a:r>
            <a:r>
              <a:rPr lang="en-US" sz="1200" b="1">
                <a:solidFill>
                  <a:srgbClr val="000000"/>
                </a:solidFill>
                <a:ea typeface="+mn-lt"/>
                <a:cs typeface="+mn-lt"/>
              </a:rPr>
              <a:t> de la Cruz Hosts the Big Game  - used in social media campaign (:20 )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n-US" sz="1200" b="1">
                <a:cs typeface="Calibri"/>
              </a:rPr>
              <a:t>Investment = $48K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>
                <a:cs typeface="Calibri"/>
              </a:rPr>
              <a:t>Video 2:</a:t>
            </a:r>
          </a:p>
          <a:p>
            <a:pPr marL="0" indent="0">
              <a:buNone/>
            </a:pPr>
            <a:r>
              <a:rPr lang="en-US" sz="1200" b="1">
                <a:cs typeface="Calibri"/>
              </a:rPr>
              <a:t>THREE VERSIONS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>
                <a:cs typeface="Calibri"/>
              </a:rPr>
              <a:t>Serving up Local Miami Flavors at Hard Rock Stadium – used on webpage(:45)</a:t>
            </a: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>
                <a:cs typeface="Calibri"/>
              </a:rPr>
              <a:t>Focus on Food Partners - used in social media campaign (:20)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>
                <a:cs typeface="Calibri"/>
              </a:rPr>
              <a:t>Highlights - used in paid social media campaign (:10)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1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>
                <a:cs typeface="Calibri"/>
              </a:rPr>
              <a:t>Centerplate video:</a:t>
            </a:r>
          </a:p>
          <a:p>
            <a:pPr marL="0" indent="0">
              <a:buNone/>
            </a:pPr>
            <a:r>
              <a:rPr lang="en-US" sz="1200" b="1">
                <a:cs typeface="Calibri"/>
              </a:rPr>
              <a:t>Centerplate video (:45) - used on social media</a:t>
            </a:r>
            <a:endParaRPr lang="en-US"/>
          </a:p>
          <a:p>
            <a:pPr marL="0" indent="0">
              <a:buNone/>
            </a:pPr>
            <a:r>
              <a:rPr lang="en-US" sz="1200" b="1">
                <a:cs typeface="Calibri"/>
              </a:rPr>
              <a:t>Investment = $15K (includes photography)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>
              <a:cs typeface="Calibri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b="1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b="1"/>
              <a:t>All of the original videos are in this Dropbox:</a:t>
            </a:r>
            <a:endParaRPr lang="en-US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endParaRPr lang="en-US"/>
          </a:p>
          <a:p>
            <a:pPr marL="228600" indent="-228600">
              <a:lnSpc>
                <a:spcPct val="90000"/>
              </a:lnSpc>
              <a:spcBef>
                <a:spcPts val="1000"/>
              </a:spcBef>
            </a:pPr>
            <a:r>
              <a:rPr lang="en-US"/>
              <a:t>  Dropbox Link: </a:t>
            </a:r>
            <a:r>
              <a:rPr lang="en-US">
                <a:hlinkClick r:id="rId3"/>
              </a:rPr>
              <a:t>https://www.dropbox.com/sh/mzw74g5i4947lfw/AADU37CZH1WbAcmSOMY_ixyLa?dl=0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127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Scratch channels, leave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44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Scratch channels, leave numbers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5AF1F3-D5C9-427C-955E-2D871E12D511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28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4375" y="132686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0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6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2.png"/><Relationship Id="rId4" Type="http://schemas.openxmlformats.org/officeDocument/2006/relationships/image" Target="../media/image87.png"/><Relationship Id="rId9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93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94.jpeg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97.png"/><Relationship Id="rId4" Type="http://schemas.openxmlformats.org/officeDocument/2006/relationships/image" Target="../media/image8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Super Bowl Master Doc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A picture containing a football in a stadium&#10;&#10;Description automatically generated">
            <a:extLst>
              <a:ext uri="{FF2B5EF4-FFF2-40B4-BE49-F238E27FC236}">
                <a16:creationId xmlns:a16="http://schemas.microsoft.com/office/drawing/2014/main" id="{82E2E876-3AC1-4819-AF52-ABB33EF967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86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DF59461-CA02-4031-8BDA-8DA24748F15E}"/>
              </a:ext>
            </a:extLst>
          </p:cNvPr>
          <p:cNvGrpSpPr/>
          <p:nvPr/>
        </p:nvGrpSpPr>
        <p:grpSpPr>
          <a:xfrm>
            <a:off x="3" y="360442"/>
            <a:ext cx="12188590" cy="1468358"/>
            <a:chOff x="3" y="360442"/>
            <a:chExt cx="9143995" cy="1101576"/>
          </a:xfrm>
        </p:grpSpPr>
        <p:pic>
          <p:nvPicPr>
            <p:cNvPr id="8" name="Picture red link">
              <a:extLst>
                <a:ext uri="{FF2B5EF4-FFF2-40B4-BE49-F238E27FC236}">
                  <a16:creationId xmlns:a16="http://schemas.microsoft.com/office/drawing/2014/main" id="{1D764860-D078-48E4-9854-630C6B07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" y="360442"/>
              <a:ext cx="9143995" cy="1101576"/>
            </a:xfrm>
            <a:prstGeom prst="rect">
              <a:avLst/>
            </a:prstGeom>
          </p:spPr>
        </p:pic>
        <p:pic>
          <p:nvPicPr>
            <p:cNvPr id="9" name="Picture logo Sodexo">
              <a:extLst>
                <a:ext uri="{FF2B5EF4-FFF2-40B4-BE49-F238E27FC236}">
                  <a16:creationId xmlns:a16="http://schemas.microsoft.com/office/drawing/2014/main" id="{C6C5BDF0-858A-4188-89FD-55E796A8A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292" y="702945"/>
              <a:ext cx="1473731" cy="631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5EB4248-9DD9-4305-B2A6-B31104F513DF}"/>
              </a:ext>
            </a:extLst>
          </p:cNvPr>
          <p:cNvSpPr txBox="1"/>
          <p:nvPr/>
        </p:nvSpPr>
        <p:spPr>
          <a:xfrm>
            <a:off x="6362700" y="2076450"/>
            <a:ext cx="5372100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rial"/>
                <a:cs typeface="Arial"/>
              </a:rPr>
              <a:t>Super Bowl LIV Campaign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568F7D3-3464-47C0-9FE2-79E05CE7A578}"/>
              </a:ext>
            </a:extLst>
          </p:cNvPr>
          <p:cNvSpPr/>
          <p:nvPr/>
        </p:nvSpPr>
        <p:spPr>
          <a:xfrm>
            <a:off x="8652733" y="2049694"/>
            <a:ext cx="2997619" cy="21910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C9DB2D-A06B-403E-B1B7-96AB5A418A24}"/>
              </a:ext>
            </a:extLst>
          </p:cNvPr>
          <p:cNvSpPr/>
          <p:nvPr/>
        </p:nvSpPr>
        <p:spPr>
          <a:xfrm>
            <a:off x="8649762" y="4404634"/>
            <a:ext cx="2997619" cy="18260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8FC3E22-8014-4CBD-A3C8-818F48E7C573}"/>
              </a:ext>
            </a:extLst>
          </p:cNvPr>
          <p:cNvSpPr/>
          <p:nvPr/>
        </p:nvSpPr>
        <p:spPr>
          <a:xfrm>
            <a:off x="5457216" y="2049694"/>
            <a:ext cx="2997619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F34934-19B6-4CA0-8E84-F148F4F6A3DB}"/>
              </a:ext>
            </a:extLst>
          </p:cNvPr>
          <p:cNvSpPr/>
          <p:nvPr/>
        </p:nvSpPr>
        <p:spPr>
          <a:xfrm>
            <a:off x="516775" y="2041112"/>
            <a:ext cx="4717672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4755F4-02CB-43F6-B1FC-6710FB1C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54" y="1091012"/>
            <a:ext cx="667904" cy="553998"/>
          </a:xfrm>
          <a:prstGeom prst="rect">
            <a:avLst/>
          </a:prstGeom>
        </p:spPr>
      </p:pic>
      <p:pic>
        <p:nvPicPr>
          <p:cNvPr id="17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930DE4-1ACF-4AB6-9BBC-5F6CA740F1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5237" y="1082430"/>
            <a:ext cx="671211" cy="5539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67437-8035-4B96-AEAA-30081D6A04B2}"/>
              </a:ext>
            </a:extLst>
          </p:cNvPr>
          <p:cNvSpPr txBox="1">
            <a:spLocks/>
          </p:cNvSpPr>
          <p:nvPr/>
        </p:nvSpPr>
        <p:spPr>
          <a:xfrm>
            <a:off x="516775" y="4011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rgbClr val="2A275E"/>
                </a:solidFill>
              </a:rPr>
              <a:t>Media Story Lines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19AB10-B37F-4C95-9A47-0C20156DCBA3}"/>
              </a:ext>
            </a:extLst>
          </p:cNvPr>
          <p:cNvSpPr txBox="1">
            <a:spLocks/>
          </p:cNvSpPr>
          <p:nvPr/>
        </p:nvSpPr>
        <p:spPr>
          <a:xfrm>
            <a:off x="1851113" y="1047988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Chef </a:t>
            </a:r>
            <a:r>
              <a:rPr lang="en-US" sz="3000" err="1">
                <a:solidFill>
                  <a:srgbClr val="727DBD"/>
                </a:solidFill>
              </a:rPr>
              <a:t>Dayanny</a:t>
            </a:r>
            <a:r>
              <a:rPr lang="en-US" sz="3000">
                <a:solidFill>
                  <a:srgbClr val="727DBD"/>
                </a:solidFill>
              </a:rPr>
              <a:t> &amp; Local Flavors</a:t>
            </a:r>
          </a:p>
        </p:txBody>
      </p:sp>
      <p:pic>
        <p:nvPicPr>
          <p:cNvPr id="18" name="Picture 14" descr="A person posing for a photo&#10;&#10;Description generated with high confidence">
            <a:extLst>
              <a:ext uri="{FF2B5EF4-FFF2-40B4-BE49-F238E27FC236}">
                <a16:creationId xmlns:a16="http://schemas.microsoft.com/office/drawing/2014/main" id="{4B9C96C4-38FA-4154-B1A8-7BF880032D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29" y="2298745"/>
            <a:ext cx="4428580" cy="574113"/>
          </a:xfrm>
        </p:spPr>
      </p:pic>
      <p:pic>
        <p:nvPicPr>
          <p:cNvPr id="19" name="Picture 14" descr="A person posing for a photo&#10;&#10;Description generated with high confidence">
            <a:extLst>
              <a:ext uri="{FF2B5EF4-FFF2-40B4-BE49-F238E27FC236}">
                <a16:creationId xmlns:a16="http://schemas.microsoft.com/office/drawing/2014/main" id="{BD013C8D-4B40-401B-9F04-4C704BFD0AA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1829" y="2872858"/>
            <a:ext cx="4428580" cy="3189288"/>
          </a:xfrm>
          <a:prstGeom prst="rect">
            <a:avLst/>
          </a:prstGeom>
        </p:spPr>
      </p:pic>
      <p:pic>
        <p:nvPicPr>
          <p:cNvPr id="20" name="Picture 6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4D9D9984-5596-4B07-8620-C8C26693818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991" y="2874326"/>
            <a:ext cx="2743200" cy="1048871"/>
          </a:xfrm>
          <a:prstGeom prst="rect">
            <a:avLst/>
          </a:prstGeom>
        </p:spPr>
      </p:pic>
      <p:pic>
        <p:nvPicPr>
          <p:cNvPr id="21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346E3E25-6252-4611-BE43-17931FEC4E8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1990" y="4059439"/>
            <a:ext cx="2743200" cy="1824335"/>
          </a:xfrm>
          <a:prstGeom prst="rect">
            <a:avLst/>
          </a:prstGeom>
        </p:spPr>
      </p:pic>
      <p:pic>
        <p:nvPicPr>
          <p:cNvPr id="22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B6CF299-4416-41E2-8398-34AC2C97155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1989" y="2298745"/>
            <a:ext cx="2625979" cy="616124"/>
          </a:xfrm>
          <a:prstGeom prst="rect">
            <a:avLst/>
          </a:prstGeom>
        </p:spPr>
      </p:pic>
      <p:pic>
        <p:nvPicPr>
          <p:cNvPr id="23" name="Picture 16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766C5642-1EF2-44AC-8749-E024604BFE25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7605" y="3010683"/>
            <a:ext cx="2743200" cy="924617"/>
          </a:xfrm>
          <a:prstGeom prst="rect">
            <a:avLst/>
          </a:prstGeom>
        </p:spPr>
      </p:pic>
      <p:pic>
        <p:nvPicPr>
          <p:cNvPr id="24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4F293A5-1416-49DD-97E0-97CA5889D6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77604" y="2094309"/>
            <a:ext cx="2176603" cy="752443"/>
          </a:xfrm>
          <a:prstGeom prst="rect">
            <a:avLst/>
          </a:prstGeom>
        </p:spPr>
      </p:pic>
      <p:pic>
        <p:nvPicPr>
          <p:cNvPr id="25" name="Picture 22" descr="A picture containing bottle, sitting, black, dark&#10;&#10;Description generated with very high confidence">
            <a:extLst>
              <a:ext uri="{FF2B5EF4-FFF2-40B4-BE49-F238E27FC236}">
                <a16:creationId xmlns:a16="http://schemas.microsoft.com/office/drawing/2014/main" id="{BD58F732-E7B8-470F-9488-0BB0CA2C609E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6971" y="5272344"/>
            <a:ext cx="2743200" cy="480926"/>
          </a:xfrm>
          <a:prstGeom prst="rect">
            <a:avLst/>
          </a:prstGeom>
        </p:spPr>
      </p:pic>
      <p:pic>
        <p:nvPicPr>
          <p:cNvPr id="26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37FFCB67-CEAA-4424-9849-CE25E80F1CE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7601" y="4613261"/>
            <a:ext cx="1708150" cy="54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443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2568F7D3-3464-47C0-9FE2-79E05CE7A578}"/>
              </a:ext>
            </a:extLst>
          </p:cNvPr>
          <p:cNvSpPr/>
          <p:nvPr/>
        </p:nvSpPr>
        <p:spPr>
          <a:xfrm>
            <a:off x="6828817" y="2049694"/>
            <a:ext cx="4821535" cy="17440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C9DB2D-A06B-403E-B1B7-96AB5A418A24}"/>
              </a:ext>
            </a:extLst>
          </p:cNvPr>
          <p:cNvSpPr/>
          <p:nvPr/>
        </p:nvSpPr>
        <p:spPr>
          <a:xfrm>
            <a:off x="6825848" y="4039648"/>
            <a:ext cx="4821534" cy="21910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F34934-19B6-4CA0-8E84-F148F4F6A3DB}"/>
              </a:ext>
            </a:extLst>
          </p:cNvPr>
          <p:cNvSpPr/>
          <p:nvPr/>
        </p:nvSpPr>
        <p:spPr>
          <a:xfrm>
            <a:off x="516775" y="2041112"/>
            <a:ext cx="6020212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4755F4-02CB-43F6-B1FC-6710FB1C04A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54" y="1091012"/>
            <a:ext cx="667904" cy="55399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67437-8035-4B96-AEAA-30081D6A04B2}"/>
              </a:ext>
            </a:extLst>
          </p:cNvPr>
          <p:cNvSpPr txBox="1">
            <a:spLocks/>
          </p:cNvSpPr>
          <p:nvPr/>
        </p:nvSpPr>
        <p:spPr>
          <a:xfrm>
            <a:off x="516775" y="4011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rgbClr val="2A275E"/>
                </a:solidFill>
              </a:rPr>
              <a:t>Media Story Lines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19AB10-B37F-4C95-9A47-0C20156DCBA3}"/>
              </a:ext>
            </a:extLst>
          </p:cNvPr>
          <p:cNvSpPr txBox="1">
            <a:spLocks/>
          </p:cNvSpPr>
          <p:nvPr/>
        </p:nvSpPr>
        <p:spPr>
          <a:xfrm>
            <a:off x="1159625" y="104511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Aluminum Cups</a:t>
            </a:r>
          </a:p>
        </p:txBody>
      </p:sp>
      <p:pic>
        <p:nvPicPr>
          <p:cNvPr id="30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27F54E-1DD5-4C49-A08F-8B04EF407D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6775" y="1043054"/>
            <a:ext cx="688184" cy="650640"/>
          </a:xfrm>
          <a:prstGeom prst="rect">
            <a:avLst/>
          </a:prstGeom>
        </p:spPr>
      </p:pic>
      <p:pic>
        <p:nvPicPr>
          <p:cNvPr id="31" name="Picture 4" descr="A picture containing indoor, cup, sitting, coffee&#10;&#10;Description generated with very high confidence">
            <a:extLst>
              <a:ext uri="{FF2B5EF4-FFF2-40B4-BE49-F238E27FC236}">
                <a16:creationId xmlns:a16="http://schemas.microsoft.com/office/drawing/2014/main" id="{C6947287-AEDC-4505-B440-F8579F6AF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1093" y="2158414"/>
            <a:ext cx="5866332" cy="3972105"/>
          </a:xfrm>
        </p:spPr>
      </p:pic>
      <p:pic>
        <p:nvPicPr>
          <p:cNvPr id="32" name="Picture 8" descr="A picture containing drawing, plate&#10;&#10;Description generated with very high confidence">
            <a:extLst>
              <a:ext uri="{FF2B5EF4-FFF2-40B4-BE49-F238E27FC236}">
                <a16:creationId xmlns:a16="http://schemas.microsoft.com/office/drawing/2014/main" id="{95474486-616D-42C3-9E40-85B9513AD10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6679" y="3131779"/>
            <a:ext cx="2743200" cy="355134"/>
          </a:xfrm>
          <a:prstGeom prst="rect">
            <a:avLst/>
          </a:prstGeom>
        </p:spPr>
      </p:pic>
      <p:pic>
        <p:nvPicPr>
          <p:cNvPr id="33" name="Picture 10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5FE91395-9E42-405A-B815-4C8BEDD2554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28"/>
          <a:stretch/>
        </p:blipFill>
        <p:spPr>
          <a:xfrm>
            <a:off x="7596679" y="2379678"/>
            <a:ext cx="1580643" cy="588171"/>
          </a:xfrm>
          <a:prstGeom prst="rect">
            <a:avLst/>
          </a:prstGeom>
        </p:spPr>
      </p:pic>
      <p:pic>
        <p:nvPicPr>
          <p:cNvPr id="34" name="Picture 12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3EE351CE-23A4-455F-97A4-D340AFB9230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7011" y="4761706"/>
            <a:ext cx="2743200" cy="1344513"/>
          </a:xfrm>
          <a:prstGeom prst="rect">
            <a:avLst/>
          </a:prstGeom>
        </p:spPr>
      </p:pic>
      <p:pic>
        <p:nvPicPr>
          <p:cNvPr id="35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A071EA1-FE5D-4E22-AB3A-C6279E39A20B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47011" y="4045512"/>
            <a:ext cx="1630311" cy="71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2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14755F4-02CB-43F6-B1FC-6710FB1C04A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54" y="1091012"/>
            <a:ext cx="667904" cy="553998"/>
          </a:xfrm>
          <a:prstGeom prst="rect">
            <a:avLst/>
          </a:prstGeom>
        </p:spPr>
      </p:pic>
      <p:pic>
        <p:nvPicPr>
          <p:cNvPr id="15" name="Picture 13" descr="A picture containing table, drawing&#10;&#10;Description generated with very high confidence">
            <a:extLst>
              <a:ext uri="{FF2B5EF4-FFF2-40B4-BE49-F238E27FC236}">
                <a16:creationId xmlns:a16="http://schemas.microsoft.com/office/drawing/2014/main" id="{C413E93A-8E55-47CD-B6FC-F766074861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971" y="963066"/>
            <a:ext cx="764070" cy="69059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568F7D3-3464-47C0-9FE2-79E05CE7A578}"/>
              </a:ext>
            </a:extLst>
          </p:cNvPr>
          <p:cNvSpPr/>
          <p:nvPr/>
        </p:nvSpPr>
        <p:spPr>
          <a:xfrm>
            <a:off x="5787957" y="2049694"/>
            <a:ext cx="5862395" cy="197755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DC9DB2D-A06B-403E-B1B7-96AB5A418A24}"/>
              </a:ext>
            </a:extLst>
          </p:cNvPr>
          <p:cNvSpPr/>
          <p:nvPr/>
        </p:nvSpPr>
        <p:spPr>
          <a:xfrm>
            <a:off x="5784987" y="4253102"/>
            <a:ext cx="5862395" cy="19775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F34934-19B6-4CA0-8E84-F148F4F6A3DB}"/>
              </a:ext>
            </a:extLst>
          </p:cNvPr>
          <p:cNvSpPr/>
          <p:nvPr/>
        </p:nvSpPr>
        <p:spPr>
          <a:xfrm>
            <a:off x="516775" y="2041112"/>
            <a:ext cx="4970913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3E67437-8035-4B96-AEAA-30081D6A04B2}"/>
              </a:ext>
            </a:extLst>
          </p:cNvPr>
          <p:cNvSpPr txBox="1">
            <a:spLocks/>
          </p:cNvSpPr>
          <p:nvPr/>
        </p:nvSpPr>
        <p:spPr>
          <a:xfrm>
            <a:off x="516775" y="4011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rgbClr val="2A275E"/>
                </a:solidFill>
              </a:rPr>
              <a:t>Media Story Lines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119AB10-B37F-4C95-9A47-0C20156DCBA3}"/>
              </a:ext>
            </a:extLst>
          </p:cNvPr>
          <p:cNvSpPr txBox="1">
            <a:spLocks/>
          </p:cNvSpPr>
          <p:nvPr/>
        </p:nvSpPr>
        <p:spPr>
          <a:xfrm>
            <a:off x="1159625" y="104511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Food Recovery</a:t>
            </a:r>
          </a:p>
        </p:txBody>
      </p:sp>
      <p:pic>
        <p:nvPicPr>
          <p:cNvPr id="17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18692D9C-D9DE-4D10-A87C-A565250D01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99" y="2797480"/>
            <a:ext cx="4554172" cy="961781"/>
          </a:xfrm>
          <a:prstGeom prst="rect">
            <a:avLst/>
          </a:prstGeom>
        </p:spPr>
      </p:pic>
      <p:pic>
        <p:nvPicPr>
          <p:cNvPr id="18" name="Picture 6" descr="A picture containing person, man, preparing, young&#10;&#10;Description generated with very high confidence">
            <a:extLst>
              <a:ext uri="{FF2B5EF4-FFF2-40B4-BE49-F238E27FC236}">
                <a16:creationId xmlns:a16="http://schemas.microsoft.com/office/drawing/2014/main" id="{B91F75EC-7FA9-40A5-8399-6092A52BF2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055" y="3792208"/>
            <a:ext cx="4085742" cy="2296587"/>
          </a:xfrm>
          <a:prstGeom prst="rect">
            <a:avLst/>
          </a:prstGeom>
        </p:spPr>
      </p:pic>
      <p:pic>
        <p:nvPicPr>
          <p:cNvPr id="19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D453B17-4FA3-4577-9B4A-181CDC2D4D1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57"/>
          <a:stretch/>
        </p:blipFill>
        <p:spPr>
          <a:xfrm>
            <a:off x="906675" y="2229120"/>
            <a:ext cx="2129586" cy="658558"/>
          </a:xfrm>
          <a:prstGeom prst="rect">
            <a:avLst/>
          </a:prstGeom>
        </p:spPr>
      </p:pic>
      <p:pic>
        <p:nvPicPr>
          <p:cNvPr id="20" name="Picture 10" descr="A picture containing table&#10;&#10;Description generated with very high confidence">
            <a:extLst>
              <a:ext uri="{FF2B5EF4-FFF2-40B4-BE49-F238E27FC236}">
                <a16:creationId xmlns:a16="http://schemas.microsoft.com/office/drawing/2014/main" id="{CA4BBF16-CE75-4005-8BEF-B1E72EF1938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189" y="2592493"/>
            <a:ext cx="4237402" cy="1362125"/>
          </a:xfrm>
          <a:prstGeom prst="rect">
            <a:avLst/>
          </a:prstGeom>
        </p:spPr>
      </p:pic>
      <p:pic>
        <p:nvPicPr>
          <p:cNvPr id="21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DDF04A1F-2C00-4DEB-9FD7-901936AD26E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882" y="2106994"/>
            <a:ext cx="2515731" cy="500146"/>
          </a:xfrm>
          <a:prstGeom prst="rect">
            <a:avLst/>
          </a:prstGeom>
        </p:spPr>
      </p:pic>
      <p:pic>
        <p:nvPicPr>
          <p:cNvPr id="22" name="Picture 14" descr="A picture containing bottle, photo, table, black&#10;&#10;Description generated with very high confidence">
            <a:extLst>
              <a:ext uri="{FF2B5EF4-FFF2-40B4-BE49-F238E27FC236}">
                <a16:creationId xmlns:a16="http://schemas.microsoft.com/office/drawing/2014/main" id="{442F78FD-C35B-4698-9406-00011B1483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4882" y="4794751"/>
            <a:ext cx="4354258" cy="1415945"/>
          </a:xfrm>
          <a:prstGeom prst="rect">
            <a:avLst/>
          </a:prstGeom>
        </p:spPr>
      </p:pic>
      <p:pic>
        <p:nvPicPr>
          <p:cNvPr id="23" name="Picture 16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AE8BE99-FEE8-480A-BB5D-A4FFB765F885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4341237"/>
            <a:ext cx="1279583" cy="54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60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CF3F414-C87B-475F-AD47-1D4CEC9D2D76}"/>
              </a:ext>
            </a:extLst>
          </p:cNvPr>
          <p:cNvSpPr/>
          <p:nvPr/>
        </p:nvSpPr>
        <p:spPr>
          <a:xfrm>
            <a:off x="479833" y="1609025"/>
            <a:ext cx="6337425" cy="4566103"/>
          </a:xfrm>
          <a:prstGeom prst="rect">
            <a:avLst/>
          </a:prstGeom>
          <a:solidFill>
            <a:srgbClr val="D6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4F60D6-C85C-4EF3-A32B-70B34DAEF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  <a:cs typeface="Calibri Light"/>
              </a:rPr>
              <a:t>Photography</a:t>
            </a:r>
            <a:r>
              <a:rPr lang="en-US">
                <a:cs typeface="Calibri Light"/>
              </a:rPr>
              <a:t> </a:t>
            </a:r>
            <a:r>
              <a:rPr lang="en-US">
                <a:solidFill>
                  <a:srgbClr val="2A275E"/>
                </a:solidFill>
                <a:cs typeface="Calibri Light"/>
              </a:rPr>
              <a:t>Assets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F782EC-7956-4F77-BF8B-F21B5CAB8FE9}"/>
              </a:ext>
            </a:extLst>
          </p:cNvPr>
          <p:cNvGrpSpPr/>
          <p:nvPr/>
        </p:nvGrpSpPr>
        <p:grpSpPr>
          <a:xfrm>
            <a:off x="7109907" y="1609025"/>
            <a:ext cx="4602259" cy="4571488"/>
            <a:chOff x="5586411" y="974709"/>
            <a:chExt cx="5550734" cy="5513621"/>
          </a:xfrm>
        </p:grpSpPr>
        <p:pic>
          <p:nvPicPr>
            <p:cNvPr id="16" name="Picture 16" descr="A close up of some grass&#10;&#10;Description generated with very high confidence">
              <a:extLst>
                <a:ext uri="{FF2B5EF4-FFF2-40B4-BE49-F238E27FC236}">
                  <a16:creationId xmlns:a16="http://schemas.microsoft.com/office/drawing/2014/main" id="{9DC9270F-F907-4BC0-B290-91F15416D1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77522" y="4659549"/>
              <a:ext cx="2759622" cy="1822286"/>
            </a:xfrm>
            <a:prstGeom prst="rect">
              <a:avLst/>
            </a:prstGeom>
          </p:spPr>
        </p:pic>
        <p:pic>
          <p:nvPicPr>
            <p:cNvPr id="14" name="Picture 14" descr="A close up of a doughnut&#10;&#10;Description generated with high confidence">
              <a:extLst>
                <a:ext uri="{FF2B5EF4-FFF2-40B4-BE49-F238E27FC236}">
                  <a16:creationId xmlns:a16="http://schemas.microsoft.com/office/drawing/2014/main" id="{17916FCB-A18D-454C-96E1-2E3259136C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86411" y="4666044"/>
              <a:ext cx="2759622" cy="1822286"/>
            </a:xfrm>
            <a:prstGeom prst="rect">
              <a:avLst/>
            </a:prstGeom>
          </p:spPr>
        </p:pic>
        <p:pic>
          <p:nvPicPr>
            <p:cNvPr id="6" name="Picture 6" descr="A picture containing indoor, cup, table, sitting&#10;&#10;Description generated with very high confidence">
              <a:extLst>
                <a:ext uri="{FF2B5EF4-FFF2-40B4-BE49-F238E27FC236}">
                  <a16:creationId xmlns:a16="http://schemas.microsoft.com/office/drawing/2014/main" id="{58386264-9578-45CC-ABA9-725B932C3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6411" y="974709"/>
              <a:ext cx="2747949" cy="1823481"/>
            </a:xfrm>
            <a:prstGeom prst="rect">
              <a:avLst/>
            </a:prstGeom>
          </p:spPr>
        </p:pic>
        <p:pic>
          <p:nvPicPr>
            <p:cNvPr id="8" name="Picture 8" descr="A picture containing man, table, sitting, front&#10;&#10;Description generated with very high confidence">
              <a:extLst>
                <a:ext uri="{FF2B5EF4-FFF2-40B4-BE49-F238E27FC236}">
                  <a16:creationId xmlns:a16="http://schemas.microsoft.com/office/drawing/2014/main" id="{23AB59D5-416B-4A25-BF53-81316D85C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5712" y="975962"/>
              <a:ext cx="2761432" cy="1823481"/>
            </a:xfrm>
            <a:prstGeom prst="rect">
              <a:avLst/>
            </a:prstGeom>
          </p:spPr>
        </p:pic>
        <p:pic>
          <p:nvPicPr>
            <p:cNvPr id="10" name="Picture 10" descr="A person sitting in front of a keyboard&#10;&#10;Description generated with high confidence">
              <a:extLst>
                <a:ext uri="{FF2B5EF4-FFF2-40B4-BE49-F238E27FC236}">
                  <a16:creationId xmlns:a16="http://schemas.microsoft.com/office/drawing/2014/main" id="{6D27E1BA-3093-483E-B3BD-04C857CBD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86807" y="2821105"/>
              <a:ext cx="2759432" cy="1822160"/>
            </a:xfrm>
            <a:prstGeom prst="rect">
              <a:avLst/>
            </a:prstGeom>
          </p:spPr>
        </p:pic>
        <p:pic>
          <p:nvPicPr>
            <p:cNvPr id="12" name="Picture 12" descr="A picture containing table, food, items, sitting&#10;&#10;Description generated with very high confidence">
              <a:extLst>
                <a:ext uri="{FF2B5EF4-FFF2-40B4-BE49-F238E27FC236}">
                  <a16:creationId xmlns:a16="http://schemas.microsoft.com/office/drawing/2014/main" id="{156BC173-2EB4-4B3E-9F7E-6FF190A0F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7713" y="2821042"/>
              <a:ext cx="2759432" cy="1822286"/>
            </a:xfrm>
            <a:prstGeom prst="rect">
              <a:avLst/>
            </a:prstGeom>
          </p:spPr>
        </p:pic>
      </p:grp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B90C082D-98C2-4B7A-A2DF-E21B125F2D4B}"/>
              </a:ext>
            </a:extLst>
          </p:cNvPr>
          <p:cNvSpPr/>
          <p:nvPr/>
        </p:nvSpPr>
        <p:spPr>
          <a:xfrm>
            <a:off x="708220" y="1916842"/>
            <a:ext cx="4913955" cy="3024316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25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in: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media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Digital assets (social, web)</a:t>
            </a:r>
          </a:p>
          <a:p>
            <a:pPr marL="342900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500">
                <a:solidFill>
                  <a:srgbClr val="2A275E"/>
                </a:solidFill>
                <a:latin typeface="Arial"/>
                <a:cs typeface="Arial"/>
              </a:rPr>
              <a:t>Pardot emails</a:t>
            </a:r>
          </a:p>
        </p:txBody>
      </p:sp>
    </p:spTree>
    <p:extLst>
      <p:ext uri="{BB962C8B-B14F-4D97-AF65-F5344CB8AC3E}">
        <p14:creationId xmlns:p14="http://schemas.microsoft.com/office/powerpoint/2010/main" val="204583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155D7BC-194A-44AF-B897-E8023E919F34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rgbClr val="2A275E"/>
                </a:solidFill>
              </a:rPr>
              <a:t>Earned Media ROI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C36112E-42F9-4955-BC63-81AF0F9F2901}"/>
              </a:ext>
            </a:extLst>
          </p:cNvPr>
          <p:cNvSpPr/>
          <p:nvPr/>
        </p:nvSpPr>
        <p:spPr>
          <a:xfrm>
            <a:off x="1090866" y="3024749"/>
            <a:ext cx="2086707" cy="80850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 </a:t>
            </a:r>
          </a:p>
          <a:p>
            <a:pPr algn="ctr"/>
            <a:r>
              <a:rPr lang="en-US" sz="4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$26K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A70EC1C-97E2-4B45-B0F3-364C218EE540}"/>
              </a:ext>
            </a:extLst>
          </p:cNvPr>
          <p:cNvGrpSpPr/>
          <p:nvPr/>
        </p:nvGrpSpPr>
        <p:grpSpPr>
          <a:xfrm>
            <a:off x="4436380" y="1624518"/>
            <a:ext cx="2086707" cy="1254868"/>
            <a:chOff x="3669052" y="1846914"/>
            <a:chExt cx="2086707" cy="125486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E5DF464-6EE0-40DE-9D05-D859E37D9A9E}"/>
                </a:ext>
              </a:extLst>
            </p:cNvPr>
            <p:cNvSpPr/>
            <p:nvPr/>
          </p:nvSpPr>
          <p:spPr>
            <a:xfrm>
              <a:off x="3778660" y="1846914"/>
              <a:ext cx="1843515" cy="1254868"/>
            </a:xfrm>
            <a:prstGeom prst="rect">
              <a:avLst/>
            </a:prstGeom>
            <a:solidFill>
              <a:srgbClr val="233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3" descr="A picture containing tree, bird&#10;&#10;Description generated with very high confidence">
              <a:extLst>
                <a:ext uri="{FF2B5EF4-FFF2-40B4-BE49-F238E27FC236}">
                  <a16:creationId xmlns:a16="http://schemas.microsoft.com/office/drawing/2014/main" id="{5D5EA3C0-FF1A-4E92-8084-C5EBCACC47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94117" y="1924734"/>
              <a:ext cx="836579" cy="428017"/>
            </a:xfrm>
            <a:prstGeom prst="rect">
              <a:avLst/>
            </a:prstGeom>
          </p:spPr>
        </p:pic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8E3AD8AB-DC78-468C-AF3A-DBFAF03011FD}"/>
                </a:ext>
              </a:extLst>
            </p:cNvPr>
            <p:cNvSpPr/>
            <p:nvPr/>
          </p:nvSpPr>
          <p:spPr>
            <a:xfrm>
              <a:off x="3669052" y="2261442"/>
              <a:ext cx="2086707" cy="808501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IMPRESSIONS</a:t>
              </a:r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4.53B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209F1F4-3904-45AA-882B-FBA2CA98283F}"/>
              </a:ext>
            </a:extLst>
          </p:cNvPr>
          <p:cNvGrpSpPr/>
          <p:nvPr/>
        </p:nvGrpSpPr>
        <p:grpSpPr>
          <a:xfrm>
            <a:off x="4436380" y="4002073"/>
            <a:ext cx="2086707" cy="1254868"/>
            <a:chOff x="3669052" y="3674855"/>
            <a:chExt cx="2086707" cy="125486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046931-E6B6-4C5F-A491-1349AD718D63}"/>
                </a:ext>
              </a:extLst>
            </p:cNvPr>
            <p:cNvSpPr/>
            <p:nvPr/>
          </p:nvSpPr>
          <p:spPr>
            <a:xfrm>
              <a:off x="3778660" y="3674855"/>
              <a:ext cx="1843515" cy="1254868"/>
            </a:xfrm>
            <a:prstGeom prst="rect">
              <a:avLst/>
            </a:prstGeom>
            <a:solidFill>
              <a:srgbClr val="233A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lowchart: Process 16">
              <a:extLst>
                <a:ext uri="{FF2B5EF4-FFF2-40B4-BE49-F238E27FC236}">
                  <a16:creationId xmlns:a16="http://schemas.microsoft.com/office/drawing/2014/main" id="{8652C1A7-7AAA-460B-A86F-DF23ED24393D}"/>
                </a:ext>
              </a:extLst>
            </p:cNvPr>
            <p:cNvSpPr/>
            <p:nvPr/>
          </p:nvSpPr>
          <p:spPr>
            <a:xfrm>
              <a:off x="3669052" y="4089383"/>
              <a:ext cx="2086707" cy="808501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 EQUIVALENCY</a:t>
              </a:r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$30.3M</a:t>
              </a:r>
            </a:p>
          </p:txBody>
        </p:sp>
        <p:pic>
          <p:nvPicPr>
            <p:cNvPr id="18" name="Picture 3" descr="A picture containing tree, bird&#10;&#10;Description generated with very high confidence">
              <a:extLst>
                <a:ext uri="{FF2B5EF4-FFF2-40B4-BE49-F238E27FC236}">
                  <a16:creationId xmlns:a16="http://schemas.microsoft.com/office/drawing/2014/main" id="{F2197F4D-7BC8-4F3A-8E5A-4984A507C4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30000" y="3674855"/>
              <a:ext cx="591938" cy="535020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0C525FB-2CE1-4ABA-9968-661BA69FA0A2}"/>
              </a:ext>
            </a:extLst>
          </p:cNvPr>
          <p:cNvSpPr txBox="1"/>
          <p:nvPr/>
        </p:nvSpPr>
        <p:spPr>
          <a:xfrm>
            <a:off x="4436380" y="2933752"/>
            <a:ext cx="25728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27DBD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233A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400+ media placements</a:t>
            </a:r>
          </a:p>
          <a:p>
            <a:pPr marL="285750" indent="-285750">
              <a:buClr>
                <a:srgbClr val="727DBD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233A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820+ mentions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C55538-F38D-4EF9-B48A-03CE8A716BAD}"/>
              </a:ext>
            </a:extLst>
          </p:cNvPr>
          <p:cNvSpPr txBox="1"/>
          <p:nvPr/>
        </p:nvSpPr>
        <p:spPr>
          <a:xfrm>
            <a:off x="4436380" y="5378849"/>
            <a:ext cx="25728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27DBD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$26M broadcast</a:t>
            </a:r>
          </a:p>
          <a:p>
            <a:pPr marL="285750" indent="-285750">
              <a:buClr>
                <a:srgbClr val="727DBD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$4M print &amp; online</a:t>
            </a:r>
          </a:p>
          <a:p>
            <a:pPr marL="285750" indent="-285750">
              <a:buClr>
                <a:srgbClr val="727DBD"/>
              </a:buClr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$64K blogs</a:t>
            </a: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CC90F4A7-C604-4C9F-AC78-9F9EA2B86DE4}"/>
              </a:ext>
            </a:extLst>
          </p:cNvPr>
          <p:cNvSpPr/>
          <p:nvPr/>
        </p:nvSpPr>
        <p:spPr>
          <a:xfrm>
            <a:off x="8024319" y="3024748"/>
            <a:ext cx="2978914" cy="80850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+116,538%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138491D-7875-44A6-AA54-B8001E89F53F}"/>
              </a:ext>
            </a:extLst>
          </p:cNvPr>
          <p:cNvCxnSpPr>
            <a:cxnSpLocks/>
          </p:cNvCxnSpPr>
          <p:nvPr/>
        </p:nvCxnSpPr>
        <p:spPr>
          <a:xfrm flipV="1">
            <a:off x="2895468" y="2251952"/>
            <a:ext cx="1368415" cy="1177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4C588C0-D463-4201-A5D9-75C20A3BF6E9}"/>
              </a:ext>
            </a:extLst>
          </p:cNvPr>
          <p:cNvCxnSpPr>
            <a:cxnSpLocks/>
          </p:cNvCxnSpPr>
          <p:nvPr/>
        </p:nvCxnSpPr>
        <p:spPr>
          <a:xfrm>
            <a:off x="2901443" y="3432731"/>
            <a:ext cx="1368415" cy="1177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0F90DB41-E165-4C7F-8C74-8DFA207DB671}"/>
              </a:ext>
            </a:extLst>
          </p:cNvPr>
          <p:cNvCxnSpPr>
            <a:cxnSpLocks/>
          </p:cNvCxnSpPr>
          <p:nvPr/>
        </p:nvCxnSpPr>
        <p:spPr>
          <a:xfrm flipV="1">
            <a:off x="6655905" y="3426315"/>
            <a:ext cx="1368415" cy="1177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7565EC47-7C11-495D-9407-5BFF9CC6BB8F}"/>
              </a:ext>
            </a:extLst>
          </p:cNvPr>
          <p:cNvCxnSpPr>
            <a:cxnSpLocks/>
          </p:cNvCxnSpPr>
          <p:nvPr/>
        </p:nvCxnSpPr>
        <p:spPr>
          <a:xfrm>
            <a:off x="6655904" y="2251952"/>
            <a:ext cx="1368415" cy="11770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355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D83CC7-A061-41F6-89CD-B2282132BA0B}"/>
              </a:ext>
            </a:extLst>
          </p:cNvPr>
          <p:cNvSpPr/>
          <p:nvPr/>
        </p:nvSpPr>
        <p:spPr>
          <a:xfrm>
            <a:off x="6279483" y="1924334"/>
            <a:ext cx="3303369" cy="4478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DA905C-ABB3-45BD-A05B-69304A88F0EE}"/>
              </a:ext>
            </a:extLst>
          </p:cNvPr>
          <p:cNvSpPr/>
          <p:nvPr/>
        </p:nvSpPr>
        <p:spPr>
          <a:xfrm>
            <a:off x="1944277" y="1910896"/>
            <a:ext cx="3303369" cy="4478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ADDC90-1EE4-4951-9E69-C472CEC5D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5" y="248747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Comparing Campaigns</a:t>
            </a: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5FC7842C-6F0E-4418-8452-19E97969E1FC}"/>
              </a:ext>
            </a:extLst>
          </p:cNvPr>
          <p:cNvSpPr/>
          <p:nvPr/>
        </p:nvSpPr>
        <p:spPr>
          <a:xfrm>
            <a:off x="3411685" y="2390063"/>
            <a:ext cx="1587126" cy="3861883"/>
          </a:xfrm>
          <a:prstGeom prst="round2SameRect">
            <a:avLst/>
          </a:prstGeom>
          <a:solidFill>
            <a:srgbClr val="5FC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F1BE97F3-0FDC-433D-9B84-6D1C065B29B5}"/>
              </a:ext>
            </a:extLst>
          </p:cNvPr>
          <p:cNvSpPr/>
          <p:nvPr/>
        </p:nvSpPr>
        <p:spPr>
          <a:xfrm>
            <a:off x="2080145" y="5881148"/>
            <a:ext cx="1587125" cy="370797"/>
          </a:xfrm>
          <a:prstGeom prst="round2SameRect">
            <a:avLst/>
          </a:prstGeom>
          <a:solidFill>
            <a:srgbClr val="727D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77CE26-2D18-4DB5-934A-D70DADA54848}"/>
              </a:ext>
            </a:extLst>
          </p:cNvPr>
          <p:cNvSpPr txBox="1"/>
          <p:nvPr/>
        </p:nvSpPr>
        <p:spPr>
          <a:xfrm>
            <a:off x="2125946" y="1335791"/>
            <a:ext cx="28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Readership Impressions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267DC7-C7C7-487E-9142-F02CFFAE19DF}"/>
              </a:ext>
            </a:extLst>
          </p:cNvPr>
          <p:cNvSpPr txBox="1"/>
          <p:nvPr/>
        </p:nvSpPr>
        <p:spPr>
          <a:xfrm>
            <a:off x="2080145" y="5913154"/>
            <a:ext cx="1587125" cy="32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Starship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9980FF-FA72-4E6F-B488-DA8F70D53A02}"/>
              </a:ext>
            </a:extLst>
          </p:cNvPr>
          <p:cNvSpPr txBox="1"/>
          <p:nvPr/>
        </p:nvSpPr>
        <p:spPr>
          <a:xfrm>
            <a:off x="3411686" y="2480805"/>
            <a:ext cx="158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41D8CF-F889-4B32-AF18-F113A63A8C5C}"/>
              </a:ext>
            </a:extLst>
          </p:cNvPr>
          <p:cNvSpPr txBox="1"/>
          <p:nvPr/>
        </p:nvSpPr>
        <p:spPr>
          <a:xfrm>
            <a:off x="2357278" y="5545046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2 Million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6D4710-04E4-4CCF-938B-70BFAFE0494C}"/>
              </a:ext>
            </a:extLst>
          </p:cNvPr>
          <p:cNvSpPr txBox="1"/>
          <p:nvPr/>
        </p:nvSpPr>
        <p:spPr>
          <a:xfrm>
            <a:off x="2895256" y="2027130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4.53 Billion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8C13E1-4569-4A90-9487-59CD4777B61C}"/>
              </a:ext>
            </a:extLst>
          </p:cNvPr>
          <p:cNvSpPr/>
          <p:nvPr/>
        </p:nvSpPr>
        <p:spPr>
          <a:xfrm flipV="1">
            <a:off x="1725981" y="6256800"/>
            <a:ext cx="3412518" cy="210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Top Corners Rounded 32">
            <a:extLst>
              <a:ext uri="{FF2B5EF4-FFF2-40B4-BE49-F238E27FC236}">
                <a16:creationId xmlns:a16="http://schemas.microsoft.com/office/drawing/2014/main" id="{513A36F6-C92C-4A36-9AD2-5BC5B342D7CA}"/>
              </a:ext>
            </a:extLst>
          </p:cNvPr>
          <p:cNvSpPr/>
          <p:nvPr/>
        </p:nvSpPr>
        <p:spPr>
          <a:xfrm>
            <a:off x="7673349" y="2390063"/>
            <a:ext cx="1587125" cy="3861883"/>
          </a:xfrm>
          <a:prstGeom prst="round2SameRect">
            <a:avLst/>
          </a:prstGeom>
          <a:solidFill>
            <a:srgbClr val="5FC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25FFC7EA-DEFB-439B-8BB1-A0240AF03F4C}"/>
              </a:ext>
            </a:extLst>
          </p:cNvPr>
          <p:cNvSpPr/>
          <p:nvPr/>
        </p:nvSpPr>
        <p:spPr>
          <a:xfrm>
            <a:off x="6344042" y="5415653"/>
            <a:ext cx="1587126" cy="905116"/>
          </a:xfrm>
          <a:prstGeom prst="round2SameRect">
            <a:avLst/>
          </a:prstGeom>
          <a:solidFill>
            <a:srgbClr val="727D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7FBE30-DE8E-4EDF-AEF8-FC7314D3EAF7}"/>
              </a:ext>
            </a:extLst>
          </p:cNvPr>
          <p:cNvSpPr txBox="1"/>
          <p:nvPr/>
        </p:nvSpPr>
        <p:spPr>
          <a:xfrm>
            <a:off x="6344042" y="5550171"/>
            <a:ext cx="158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199482E-FE16-4030-85C9-4F4D77B5093C}"/>
              </a:ext>
            </a:extLst>
          </p:cNvPr>
          <p:cNvSpPr txBox="1"/>
          <p:nvPr/>
        </p:nvSpPr>
        <p:spPr>
          <a:xfrm>
            <a:off x="7673350" y="2480803"/>
            <a:ext cx="16030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7D861-B710-4C75-AD7C-B86C9235E33F}"/>
              </a:ext>
            </a:extLst>
          </p:cNvPr>
          <p:cNvSpPr txBox="1"/>
          <p:nvPr/>
        </p:nvSpPr>
        <p:spPr>
          <a:xfrm>
            <a:off x="6571668" y="5064306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$4.2 Million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0A29110-DA25-4411-A22D-91988A121525}"/>
              </a:ext>
            </a:extLst>
          </p:cNvPr>
          <p:cNvSpPr txBox="1"/>
          <p:nvPr/>
        </p:nvSpPr>
        <p:spPr>
          <a:xfrm>
            <a:off x="7137605" y="2048569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$30.3 Million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75B012-B5CC-4FDB-8A57-299281A39B87}"/>
              </a:ext>
            </a:extLst>
          </p:cNvPr>
          <p:cNvSpPr txBox="1"/>
          <p:nvPr/>
        </p:nvSpPr>
        <p:spPr>
          <a:xfrm>
            <a:off x="6605906" y="1333335"/>
            <a:ext cx="28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 Equivalency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BA8D5C-CB2C-4206-A635-6AE46AD12F85}"/>
              </a:ext>
            </a:extLst>
          </p:cNvPr>
          <p:cNvSpPr/>
          <p:nvPr/>
        </p:nvSpPr>
        <p:spPr>
          <a:xfrm flipV="1">
            <a:off x="6061187" y="6270238"/>
            <a:ext cx="3412518" cy="210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64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DIGITAL 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r>
              <a:rPr lang="en-US" sz="4000" b="1" spc="300">
                <a:solidFill>
                  <a:schemeClr val="bg1"/>
                </a:solidFill>
                <a:ea typeface="+mj-lt"/>
              </a:rPr>
              <a:t>DISTRIBUTION 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r>
              <a:rPr lang="en-US" sz="4000" b="1" spc="300">
                <a:solidFill>
                  <a:schemeClr val="bg1"/>
                </a:solidFill>
                <a:ea typeface="+mj-lt"/>
              </a:rPr>
              <a:t>PLAN</a:t>
            </a:r>
            <a:endParaRPr lang="en-US" sz="4000" b="1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4607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F2930A6F-F14F-4808-8F61-1DA27E95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29" t="-2" r="30442" b="853"/>
          <a:stretch/>
        </p:blipFill>
        <p:spPr>
          <a:xfrm>
            <a:off x="447502" y="1786465"/>
            <a:ext cx="2592581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D88EB7-06A7-46F6-9A05-B4EC091AE9F2}"/>
              </a:ext>
            </a:extLst>
          </p:cNvPr>
          <p:cNvSpPr txBox="1">
            <a:spLocks/>
          </p:cNvSpPr>
          <p:nvPr/>
        </p:nvSpPr>
        <p:spPr>
          <a:xfrm>
            <a:off x="364375" y="290974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Goals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08F5BD-B9DA-43F8-9DD5-5A19C71D1251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Digital Distribution Plan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93B07F-7CBC-4A30-ADEE-7E18F2F6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" y="4145143"/>
            <a:ext cx="1888802" cy="15911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C847D7-415F-4E1C-849A-24A1A254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094" y="1855428"/>
            <a:ext cx="8014720" cy="435133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Awareness &amp; Engagement</a:t>
            </a:r>
          </a:p>
          <a:p>
            <a:pPr lvl="1">
              <a:lnSpc>
                <a:spcPct val="100000"/>
              </a:lnSpc>
              <a:buClr>
                <a:srgbClr val="CB167F"/>
              </a:buClr>
            </a:pPr>
            <a:r>
              <a:rPr lang="en-US" dirty="0">
                <a:latin typeface="Arial"/>
                <a:cs typeface="Arial"/>
              </a:rPr>
              <a:t>Organic social</a:t>
            </a:r>
          </a:p>
          <a:p>
            <a:pPr lvl="1">
              <a:lnSpc>
                <a:spcPct val="100000"/>
              </a:lnSpc>
              <a:buClr>
                <a:srgbClr val="CB167F"/>
              </a:buClr>
            </a:pPr>
            <a:r>
              <a:rPr lang="en-US" dirty="0">
                <a:latin typeface="Arial"/>
                <a:cs typeface="Arial"/>
              </a:rPr>
              <a:t>Blogs for SEO</a:t>
            </a:r>
          </a:p>
          <a:p>
            <a:pPr>
              <a:lnSpc>
                <a:spcPct val="10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Test &amp; learn opportunity</a:t>
            </a:r>
          </a:p>
          <a:p>
            <a:pPr lvl="1">
              <a:lnSpc>
                <a:spcPct val="100000"/>
              </a:lnSpc>
              <a:buClr>
                <a:srgbClr val="CB167F"/>
              </a:buClr>
            </a:pPr>
            <a:r>
              <a:rPr lang="en-US" dirty="0">
                <a:latin typeface="Arial"/>
                <a:cs typeface="Arial"/>
              </a:rPr>
              <a:t>Publish multiple versions of existing assets through paid social to determine most desirable content for B2B targets</a:t>
            </a:r>
          </a:p>
          <a:p>
            <a:pPr>
              <a:lnSpc>
                <a:spcPct val="10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Drive traffic to the Super Bowl Landing Page </a:t>
            </a:r>
            <a:endParaRPr lang="en-US" dirty="0"/>
          </a:p>
          <a:p>
            <a:pPr lvl="1">
              <a:lnSpc>
                <a:spcPct val="100000"/>
              </a:lnSpc>
              <a:buClr>
                <a:srgbClr val="CB167F"/>
              </a:buClr>
            </a:pPr>
            <a:r>
              <a:rPr lang="en-US" dirty="0">
                <a:latin typeface="Arial"/>
                <a:cs typeface="Arial"/>
              </a:rPr>
              <a:t>Cast wide B2C net, but B2B prospects did not filter through the funnel as we had hoped</a:t>
            </a:r>
            <a:endParaRPr lang="en-US" dirty="0"/>
          </a:p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BACFA130-D486-4A41-A12E-D601EEFA94BD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2A275E"/>
                </a:solidFill>
              </a:rPr>
              <a:t>Video Assets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CC5CFAB-CA34-4F9F-AAA1-430F57A3FF07}"/>
              </a:ext>
            </a:extLst>
          </p:cNvPr>
          <p:cNvSpPr txBox="1">
            <a:spLocks/>
          </p:cNvSpPr>
          <p:nvPr/>
        </p:nvSpPr>
        <p:spPr>
          <a:xfrm>
            <a:off x="7584440" y="3533574"/>
            <a:ext cx="3119120" cy="33251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696E8FC-AF68-4C1B-A9D0-DF8E17107717}"/>
              </a:ext>
            </a:extLst>
          </p:cNvPr>
          <p:cNvGrpSpPr/>
          <p:nvPr/>
        </p:nvGrpSpPr>
        <p:grpSpPr>
          <a:xfrm>
            <a:off x="438295" y="2742913"/>
            <a:ext cx="11448905" cy="2037043"/>
            <a:chOff x="438295" y="1314049"/>
            <a:chExt cx="13084487" cy="23280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FD7947E-363B-43E3-BC8B-C549C0A6CF6F}"/>
                </a:ext>
              </a:extLst>
            </p:cNvPr>
            <p:cNvGrpSpPr/>
            <p:nvPr/>
          </p:nvGrpSpPr>
          <p:grpSpPr>
            <a:xfrm>
              <a:off x="438295" y="1316451"/>
              <a:ext cx="4135008" cy="2325651"/>
              <a:chOff x="438295" y="1316451"/>
              <a:chExt cx="4135008" cy="2325651"/>
            </a:xfrm>
          </p:grpSpPr>
          <p:pic>
            <p:nvPicPr>
              <p:cNvPr id="4" name="Picture 4" descr="A person standing in front of a store&#10;&#10;Description generated with very high confidence">
                <a:extLst>
                  <a:ext uri="{FF2B5EF4-FFF2-40B4-BE49-F238E27FC236}">
                    <a16:creationId xmlns:a16="http://schemas.microsoft.com/office/drawing/2014/main" id="{1C6FC20F-9B3F-4716-A1AF-13B5E9475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295" y="1316451"/>
                <a:ext cx="4135008" cy="2325651"/>
              </a:xfrm>
              <a:prstGeom prst="rect">
                <a:avLst/>
              </a:prstGeom>
            </p:spPr>
          </p:pic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062D41-E891-4AA9-ABDD-1F8D53309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14266" y="1743077"/>
                <a:ext cx="1028117" cy="1232830"/>
              </a:xfrm>
              <a:prstGeom prst="rect">
                <a:avLst/>
              </a:prstGeom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D09C842-1A71-4051-BB58-696B8B16452B}"/>
                </a:ext>
              </a:extLst>
            </p:cNvPr>
            <p:cNvGrpSpPr/>
            <p:nvPr/>
          </p:nvGrpSpPr>
          <p:grpSpPr>
            <a:xfrm>
              <a:off x="4829650" y="1314049"/>
              <a:ext cx="4226779" cy="2325651"/>
              <a:chOff x="4829650" y="1314049"/>
              <a:chExt cx="4226779" cy="2325651"/>
            </a:xfrm>
          </p:grpSpPr>
          <p:pic>
            <p:nvPicPr>
              <p:cNvPr id="6" name="Picture 6" descr="A large ship in a body of water&#10;&#10;Description generated with high confidence">
                <a:extLst>
                  <a:ext uri="{FF2B5EF4-FFF2-40B4-BE49-F238E27FC236}">
                    <a16:creationId xmlns:a16="http://schemas.microsoft.com/office/drawing/2014/main" id="{B6BC08E2-E722-48DE-9C15-3D42A5C88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829650" y="1314049"/>
                <a:ext cx="4226779" cy="2325651"/>
              </a:xfrm>
              <a:prstGeom prst="rect">
                <a:avLst/>
              </a:prstGeom>
            </p:spPr>
          </p:pic>
          <p:pic>
            <p:nvPicPr>
              <p:cNvPr id="17" name="Picture 16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34493873-88EF-4497-B318-EC5CAC6D9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8982" y="1743077"/>
                <a:ext cx="1028117" cy="1232830"/>
              </a:xfrm>
              <a:prstGeom prst="rect">
                <a:avLst/>
              </a:pr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75543CD-A2C6-403E-958F-59206286BCD0}"/>
                </a:ext>
              </a:extLst>
            </p:cNvPr>
            <p:cNvGrpSpPr/>
            <p:nvPr/>
          </p:nvGrpSpPr>
          <p:grpSpPr>
            <a:xfrm>
              <a:off x="9312776" y="1314049"/>
              <a:ext cx="4210006" cy="2325651"/>
              <a:chOff x="9312776" y="1314049"/>
              <a:chExt cx="4210006" cy="2325651"/>
            </a:xfrm>
          </p:grpSpPr>
          <p:pic>
            <p:nvPicPr>
              <p:cNvPr id="10" name="Picture 10" descr="A close up of a wave&#10;&#10;Description generated with high confidence">
                <a:extLst>
                  <a:ext uri="{FF2B5EF4-FFF2-40B4-BE49-F238E27FC236}">
                    <a16:creationId xmlns:a16="http://schemas.microsoft.com/office/drawing/2014/main" id="{2CDC0386-AFAD-4A45-A881-9F370096AC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312776" y="1314049"/>
                <a:ext cx="4210006" cy="2325651"/>
              </a:xfrm>
              <a:prstGeom prst="rect">
                <a:avLst/>
              </a:prstGeom>
            </p:spPr>
          </p:pic>
          <p:pic>
            <p:nvPicPr>
              <p:cNvPr id="18" name="Picture 17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DA516331-8F19-42CD-B2D4-58C9B5F539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866221" y="1879386"/>
                <a:ext cx="1028117" cy="1232830"/>
              </a:xfrm>
              <a:prstGeom prst="rect">
                <a:avLst/>
              </a:prstGeom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F6200E6-AB3B-4333-8809-2ED01D2C0BAC}"/>
              </a:ext>
            </a:extLst>
          </p:cNvPr>
          <p:cNvSpPr txBox="1"/>
          <p:nvPr/>
        </p:nvSpPr>
        <p:spPr>
          <a:xfrm>
            <a:off x="438295" y="1885206"/>
            <a:ext cx="3842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Faces of Sodexo: </a:t>
            </a:r>
            <a:br>
              <a:rPr lang="en-US" sz="22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Chef </a:t>
            </a:r>
            <a:r>
              <a:rPr lang="en-US" sz="2200" b="1" err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Dayanny</a:t>
            </a:r>
            <a:endParaRPr lang="en-US" sz="2200" b="1">
              <a:solidFill>
                <a:srgbClr val="2A2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C8277-E527-404C-88C8-F2CA28C016FD}"/>
              </a:ext>
            </a:extLst>
          </p:cNvPr>
          <p:cNvSpPr txBox="1"/>
          <p:nvPr/>
        </p:nvSpPr>
        <p:spPr>
          <a:xfrm>
            <a:off x="495322" y="4894452"/>
            <a:ext cx="360638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2:28 Faces of Sodexo</a:t>
            </a:r>
          </a:p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0:20 focus on Chef Dayanny</a:t>
            </a:r>
          </a:p>
          <a:p>
            <a:pPr marL="742950" lvl="1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15C812-1F16-4D50-AA3A-926FB08B4B07}"/>
              </a:ext>
            </a:extLst>
          </p:cNvPr>
          <p:cNvSpPr txBox="1"/>
          <p:nvPr/>
        </p:nvSpPr>
        <p:spPr>
          <a:xfrm>
            <a:off x="4174785" y="2218988"/>
            <a:ext cx="3842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Rock Stadium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F8F5DD-81EA-49D0-BFB4-ADF7253E490F}"/>
              </a:ext>
            </a:extLst>
          </p:cNvPr>
          <p:cNvSpPr txBox="1"/>
          <p:nvPr/>
        </p:nvSpPr>
        <p:spPr>
          <a:xfrm>
            <a:off x="4403188" y="4892350"/>
            <a:ext cx="3606389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0:45 focus on offers &amp; value</a:t>
            </a:r>
            <a:endParaRPr lang="en-US">
              <a:cs typeface="Calibri" panose="020F0502020204030204"/>
            </a:endParaRPr>
          </a:p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0:20 focus on offers &amp; value</a:t>
            </a:r>
          </a:p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0:10 highlight clip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4D349B7-B316-42A0-9A01-7AAAABF33603}"/>
              </a:ext>
            </a:extLst>
          </p:cNvPr>
          <p:cNvSpPr txBox="1"/>
          <p:nvPr/>
        </p:nvSpPr>
        <p:spPr>
          <a:xfrm>
            <a:off x="8203452" y="2219584"/>
            <a:ext cx="38424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Centerplate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659C75-747D-4D68-A490-A9BE4ED97A2C}"/>
              </a:ext>
            </a:extLst>
          </p:cNvPr>
          <p:cNvSpPr txBox="1"/>
          <p:nvPr/>
        </p:nvSpPr>
        <p:spPr>
          <a:xfrm>
            <a:off x="8444316" y="4892946"/>
            <a:ext cx="344288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latin typeface="Arial"/>
                <a:cs typeface="Arial"/>
              </a:rPr>
              <a:t>0:45 highlight clip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609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C8A28A4-9641-4993-B09E-6D7B1D207427}"/>
              </a:ext>
            </a:extLst>
          </p:cNvPr>
          <p:cNvCxnSpPr>
            <a:cxnSpLocks/>
          </p:cNvCxnSpPr>
          <p:nvPr/>
        </p:nvCxnSpPr>
        <p:spPr>
          <a:xfrm>
            <a:off x="6045499" y="4743607"/>
            <a:ext cx="44181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2757AF2-803A-4FFD-AAAE-6C8AC373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33A75"/>
                </a:solidFill>
              </a:rPr>
              <a:t>Digital Distribution Plan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6E9626-52E0-40B6-8418-57D774558E93}"/>
              </a:ext>
            </a:extLst>
          </p:cNvPr>
          <p:cNvSpPr txBox="1">
            <a:spLocks/>
          </p:cNvSpPr>
          <p:nvPr/>
        </p:nvSpPr>
        <p:spPr>
          <a:xfrm>
            <a:off x="413013" y="821381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ORGANIC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B43F58D-AE8A-4A28-B7F0-665551D63A5C}"/>
              </a:ext>
            </a:extLst>
          </p:cNvPr>
          <p:cNvSpPr/>
          <p:nvPr/>
        </p:nvSpPr>
        <p:spPr>
          <a:xfrm>
            <a:off x="2239901" y="1955332"/>
            <a:ext cx="1415375" cy="1225057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Owned Social Media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2049EF1-0767-4C32-92CE-67A67A7C1CF3}"/>
              </a:ext>
            </a:extLst>
          </p:cNvPr>
          <p:cNvSpPr/>
          <p:nvPr/>
        </p:nvSpPr>
        <p:spPr>
          <a:xfrm>
            <a:off x="2239901" y="3328108"/>
            <a:ext cx="1415375" cy="1225057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Amplify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FDCCCE2-035C-4C55-8722-61A951681D37}"/>
              </a:ext>
            </a:extLst>
          </p:cNvPr>
          <p:cNvSpPr/>
          <p:nvPr/>
        </p:nvSpPr>
        <p:spPr>
          <a:xfrm>
            <a:off x="2239901" y="4727643"/>
            <a:ext cx="1415375" cy="1275365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Media </a:t>
            </a:r>
            <a:b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SEO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65C2D1-49FD-48A1-AAAA-3ABA8ECD8312}"/>
              </a:ext>
            </a:extLst>
          </p:cNvPr>
          <p:cNvCxnSpPr>
            <a:cxnSpLocks/>
          </p:cNvCxnSpPr>
          <p:nvPr/>
        </p:nvCxnSpPr>
        <p:spPr>
          <a:xfrm>
            <a:off x="3781736" y="1955332"/>
            <a:ext cx="0" cy="25978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A6D2BB5-471F-4E02-BF54-30AA1660016E}"/>
              </a:ext>
            </a:extLst>
          </p:cNvPr>
          <p:cNvSpPr/>
          <p:nvPr/>
        </p:nvSpPr>
        <p:spPr>
          <a:xfrm>
            <a:off x="4511773" y="4063362"/>
            <a:ext cx="1415375" cy="1447087"/>
          </a:xfrm>
          <a:prstGeom prst="flowChartProcess">
            <a:avLst/>
          </a:prstGeom>
          <a:solidFill>
            <a:srgbClr val="4C5FD0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 Blogs (3)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C74EEDC5-AA06-4C89-8BAB-2AFF1A24E180}"/>
              </a:ext>
            </a:extLst>
          </p:cNvPr>
          <p:cNvSpPr/>
          <p:nvPr/>
        </p:nvSpPr>
        <p:spPr>
          <a:xfrm>
            <a:off x="6691489" y="2616740"/>
            <a:ext cx="1415375" cy="2587558"/>
          </a:xfrm>
          <a:prstGeom prst="flowChartProcess">
            <a:avLst/>
          </a:prstGeom>
          <a:solidFill>
            <a:srgbClr val="5FC5BA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 Landing Page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74FC802-4851-471A-9175-7CF860A1DBD6}"/>
              </a:ext>
            </a:extLst>
          </p:cNvPr>
          <p:cNvSpPr/>
          <p:nvPr/>
        </p:nvSpPr>
        <p:spPr>
          <a:xfrm>
            <a:off x="8825487" y="3594750"/>
            <a:ext cx="1415375" cy="768841"/>
          </a:xfrm>
          <a:prstGeom prst="flowChartProcess">
            <a:avLst/>
          </a:prstGeom>
          <a:solidFill>
            <a:schemeClr val="bg1"/>
          </a:solidFill>
          <a:ln>
            <a:solidFill>
              <a:srgbClr val="283897"/>
            </a:solidFill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33A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Form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85013-DF9A-4232-B9C4-5C862358F542}"/>
              </a:ext>
            </a:extLst>
          </p:cNvPr>
          <p:cNvCxnSpPr>
            <a:cxnSpLocks/>
            <a:endCxn id="48" idx="3"/>
          </p:cNvCxnSpPr>
          <p:nvPr/>
        </p:nvCxnSpPr>
        <p:spPr>
          <a:xfrm>
            <a:off x="3775086" y="3228470"/>
            <a:ext cx="268070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1CEA14-9DBA-49B5-8DF5-3F35EFC9C58F}"/>
              </a:ext>
            </a:extLst>
          </p:cNvPr>
          <p:cNvCxnSpPr>
            <a:cxnSpLocks/>
          </p:cNvCxnSpPr>
          <p:nvPr/>
        </p:nvCxnSpPr>
        <p:spPr>
          <a:xfrm>
            <a:off x="8216299" y="2616740"/>
            <a:ext cx="0" cy="25875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6106CC-B920-4032-AC3B-9960A7250FB1}"/>
              </a:ext>
            </a:extLst>
          </p:cNvPr>
          <p:cNvCxnSpPr/>
          <p:nvPr/>
        </p:nvCxnSpPr>
        <p:spPr>
          <a:xfrm>
            <a:off x="8226027" y="3984918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2CC5F24-F378-4C92-BEC8-0C7A1D94DA74}"/>
              </a:ext>
            </a:extLst>
          </p:cNvPr>
          <p:cNvSpPr/>
          <p:nvPr/>
        </p:nvSpPr>
        <p:spPr>
          <a:xfrm rot="5400000">
            <a:off x="4256528" y="4962632"/>
            <a:ext cx="136183" cy="120313"/>
          </a:xfrm>
          <a:prstGeom prst="triangle">
            <a:avLst/>
          </a:prstGeom>
          <a:solidFill>
            <a:srgbClr val="4C5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EEF7B996-3B9F-44AE-B5B1-774840436F3A}"/>
              </a:ext>
            </a:extLst>
          </p:cNvPr>
          <p:cNvSpPr/>
          <p:nvPr/>
        </p:nvSpPr>
        <p:spPr>
          <a:xfrm rot="5400000">
            <a:off x="6447854" y="3168313"/>
            <a:ext cx="136183" cy="120313"/>
          </a:xfrm>
          <a:prstGeom prst="triangle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25D6926-A67D-4674-BB0C-FC097D4BC954}"/>
              </a:ext>
            </a:extLst>
          </p:cNvPr>
          <p:cNvSpPr/>
          <p:nvPr/>
        </p:nvSpPr>
        <p:spPr>
          <a:xfrm rot="5400000">
            <a:off x="6479376" y="4683451"/>
            <a:ext cx="136183" cy="120313"/>
          </a:xfrm>
          <a:prstGeom prst="triangle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3EBBD0E-9A1E-477C-80FF-AFAE7015C5F9}"/>
              </a:ext>
            </a:extLst>
          </p:cNvPr>
          <p:cNvSpPr/>
          <p:nvPr/>
        </p:nvSpPr>
        <p:spPr>
          <a:xfrm rot="5400000">
            <a:off x="8580920" y="3924761"/>
            <a:ext cx="136183" cy="120313"/>
          </a:xfrm>
          <a:prstGeom prst="triangle">
            <a:avLst/>
          </a:prstGeom>
          <a:solidFill>
            <a:schemeClr val="bg1"/>
          </a:solidFill>
          <a:ln>
            <a:solidFill>
              <a:srgbClr val="2838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2219D8C-0778-442D-8160-DC68FEFE138F}"/>
              </a:ext>
            </a:extLst>
          </p:cNvPr>
          <p:cNvCxnSpPr>
            <a:cxnSpLocks/>
          </p:cNvCxnSpPr>
          <p:nvPr/>
        </p:nvCxnSpPr>
        <p:spPr>
          <a:xfrm>
            <a:off x="3822651" y="5022788"/>
            <a:ext cx="44181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3E7CA72-B3F7-4C85-B4BB-1788142B1884}"/>
              </a:ext>
            </a:extLst>
          </p:cNvPr>
          <p:cNvCxnSpPr>
            <a:cxnSpLocks/>
          </p:cNvCxnSpPr>
          <p:nvPr/>
        </p:nvCxnSpPr>
        <p:spPr>
          <a:xfrm>
            <a:off x="3781736" y="4727643"/>
            <a:ext cx="0" cy="127536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38B7DA6-031A-4E94-ACDF-75BAE57147E7}"/>
              </a:ext>
            </a:extLst>
          </p:cNvPr>
          <p:cNvCxnSpPr>
            <a:cxnSpLocks/>
          </p:cNvCxnSpPr>
          <p:nvPr/>
        </p:nvCxnSpPr>
        <p:spPr>
          <a:xfrm>
            <a:off x="6045499" y="4063362"/>
            <a:ext cx="0" cy="14470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998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mans face&#10;&#10;Description automatically generated">
            <a:extLst>
              <a:ext uri="{FF2B5EF4-FFF2-40B4-BE49-F238E27FC236}">
                <a16:creationId xmlns:a16="http://schemas.microsoft.com/office/drawing/2014/main" id="{63404D23-AEFB-4FCD-BCC4-3128A6A7D5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6"/>
          <a:stretch/>
        </p:blipFill>
        <p:spPr>
          <a:xfrm>
            <a:off x="8163649" y="3879542"/>
            <a:ext cx="4028351" cy="300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3727B-5D9B-41F7-AF11-50E1BFA881D1}"/>
              </a:ext>
            </a:extLst>
          </p:cNvPr>
          <p:cNvSpPr/>
          <p:nvPr/>
        </p:nvSpPr>
        <p:spPr>
          <a:xfrm>
            <a:off x="514905" y="1953087"/>
            <a:ext cx="3657600" cy="1926455"/>
          </a:xfrm>
          <a:prstGeom prst="rect">
            <a:avLst/>
          </a:prstGeom>
          <a:solidFill>
            <a:schemeClr val="bg1"/>
          </a:solidFill>
          <a:ln w="38100">
            <a:solidFill>
              <a:srgbClr val="2A2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4EAEF-CC80-4F41-B081-619E32BF9337}"/>
              </a:ext>
            </a:extLst>
          </p:cNvPr>
          <p:cNvSpPr/>
          <p:nvPr/>
        </p:nvSpPr>
        <p:spPr>
          <a:xfrm>
            <a:off x="4285306" y="1953087"/>
            <a:ext cx="3657600" cy="1926455"/>
          </a:xfrm>
          <a:prstGeom prst="rect">
            <a:avLst/>
          </a:prstGeom>
          <a:solidFill>
            <a:schemeClr val="bg1"/>
          </a:solidFill>
          <a:ln w="38100">
            <a:solidFill>
              <a:srgbClr val="2A2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D6EDBB-3CDD-4844-8E4C-AA4352CE3004}"/>
              </a:ext>
            </a:extLst>
          </p:cNvPr>
          <p:cNvSpPr/>
          <p:nvPr/>
        </p:nvSpPr>
        <p:spPr>
          <a:xfrm>
            <a:off x="8060892" y="1953087"/>
            <a:ext cx="3657600" cy="1926455"/>
          </a:xfrm>
          <a:prstGeom prst="rect">
            <a:avLst/>
          </a:prstGeom>
          <a:solidFill>
            <a:schemeClr val="bg1"/>
          </a:solidFill>
          <a:ln w="38100">
            <a:solidFill>
              <a:srgbClr val="2A27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0BD9D2-C94F-4745-B795-C4D534C5D48C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Overview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2F71F-53DD-4A23-8AC8-B49C3A82547A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Challenges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DB52A-ED3D-4DFE-AF9C-5B3B3D57FE8D}"/>
              </a:ext>
            </a:extLst>
          </p:cNvPr>
          <p:cNvSpPr txBox="1">
            <a:spLocks/>
          </p:cNvSpPr>
          <p:nvPr/>
        </p:nvSpPr>
        <p:spPr>
          <a:xfrm>
            <a:off x="764936" y="2120203"/>
            <a:ext cx="2928175" cy="175933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CB167F"/>
              </a:buClr>
              <a:buNone/>
            </a:pPr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Develop an aggressive earned media strategy 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671C75-ED10-4CA6-BE88-7EDC38848856}"/>
              </a:ext>
            </a:extLst>
          </p:cNvPr>
          <p:cNvSpPr txBox="1">
            <a:spLocks/>
          </p:cNvSpPr>
          <p:nvPr/>
        </p:nvSpPr>
        <p:spPr>
          <a:xfrm>
            <a:off x="4440771" y="2007408"/>
            <a:ext cx="3336068" cy="35056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CB167F"/>
              </a:buClr>
              <a:buNone/>
            </a:pPr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Leverage the global consumer appeal </a:t>
            </a:r>
            <a:br>
              <a:rPr lang="en-US" dirty="0">
                <a:solidFill>
                  <a:srgbClr val="2A275E"/>
                </a:solidFill>
                <a:latin typeface="Arial"/>
                <a:cs typeface="Arial"/>
              </a:rPr>
            </a:br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of Super Bowl LIV</a:t>
            </a:r>
            <a:endParaRPr lang="en-US" dirty="0">
              <a:solidFill>
                <a:srgbClr val="2A275E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597F17-DB45-4E21-AF3C-7590A22F35B1}"/>
              </a:ext>
            </a:extLst>
          </p:cNvPr>
          <p:cNvSpPr txBox="1">
            <a:spLocks/>
          </p:cNvSpPr>
          <p:nvPr/>
        </p:nvSpPr>
        <p:spPr>
          <a:xfrm>
            <a:off x="8193066" y="2063797"/>
            <a:ext cx="3152198" cy="1522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CB167F"/>
              </a:buClr>
              <a:buNone/>
            </a:pPr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Appeal to clients and prospects</a:t>
            </a:r>
            <a:endParaRPr lang="en-US" dirty="0">
              <a:solidFill>
                <a:srgbClr val="2A275E"/>
              </a:solidFill>
            </a:endParaRPr>
          </a:p>
          <a:p>
            <a:pPr lvl="1">
              <a:lnSpc>
                <a:spcPct val="10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3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3EB95B-507C-4D79-90AA-04B60F5E0568}"/>
              </a:ext>
            </a:extLst>
          </p:cNvPr>
          <p:cNvSpPr/>
          <p:nvPr/>
        </p:nvSpPr>
        <p:spPr>
          <a:xfrm>
            <a:off x="9481970" y="3143533"/>
            <a:ext cx="2476424" cy="3507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61A1C9-488F-4B5E-AC75-806BB6C0B3CD}"/>
              </a:ext>
            </a:extLst>
          </p:cNvPr>
          <p:cNvSpPr/>
          <p:nvPr/>
        </p:nvSpPr>
        <p:spPr>
          <a:xfrm>
            <a:off x="5670212" y="3150704"/>
            <a:ext cx="3629234" cy="3500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0E66C-7A89-49A5-8C74-53EBD4AD0716}"/>
              </a:ext>
            </a:extLst>
          </p:cNvPr>
          <p:cNvSpPr/>
          <p:nvPr/>
        </p:nvSpPr>
        <p:spPr>
          <a:xfrm>
            <a:off x="516775" y="3142122"/>
            <a:ext cx="4970913" cy="3500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D4328-1DD7-48CE-B91D-FF231F62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  <a:cs typeface="Calibri Light"/>
              </a:rPr>
              <a:t>Organic for Centerplate</a:t>
            </a:r>
            <a:endParaRPr lang="en-US">
              <a:solidFill>
                <a:srgbClr val="2A275E"/>
              </a:solidFill>
              <a:highlight>
                <a:srgbClr val="FFFF00"/>
              </a:highlight>
            </a:endParaRPr>
          </a:p>
        </p:txBody>
      </p:sp>
      <p:pic>
        <p:nvPicPr>
          <p:cNvPr id="6" name="Picture 6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061DF4E3-2CB7-4D8C-BB61-EAE22339B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95" y="3450541"/>
            <a:ext cx="4783393" cy="3035324"/>
          </a:xfrm>
          <a:prstGeom prst="rect">
            <a:avLst/>
          </a:prstGeom>
        </p:spPr>
      </p:pic>
      <p:pic>
        <p:nvPicPr>
          <p:cNvPr id="10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534486D-B235-4DA7-B89E-ED596A6C2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1970" y="3548001"/>
            <a:ext cx="2385723" cy="3061252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0AB51A-F99B-4134-8BAE-934479BCF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26585" y="4119321"/>
            <a:ext cx="3516487" cy="247457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F0CBB5-88FD-4024-B2B0-CA1B94499B93}"/>
              </a:ext>
            </a:extLst>
          </p:cNvPr>
          <p:cNvSpPr txBox="1"/>
          <p:nvPr/>
        </p:nvSpPr>
        <p:spPr>
          <a:xfrm>
            <a:off x="2322996" y="1503974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7.8K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AC59A-CFFF-4BF9-93A9-95241B04F6B5}"/>
              </a:ext>
            </a:extLst>
          </p:cNvPr>
          <p:cNvSpPr txBox="1"/>
          <p:nvPr/>
        </p:nvSpPr>
        <p:spPr>
          <a:xfrm>
            <a:off x="1878496" y="2304834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Engagements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25E21-F988-43BD-97D6-746B5A4C000D}"/>
              </a:ext>
            </a:extLst>
          </p:cNvPr>
          <p:cNvSpPr txBox="1"/>
          <p:nvPr/>
        </p:nvSpPr>
        <p:spPr>
          <a:xfrm>
            <a:off x="5221806" y="1503974"/>
            <a:ext cx="1725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DEDB7-79B7-4258-858F-F41F09D82C25}"/>
              </a:ext>
            </a:extLst>
          </p:cNvPr>
          <p:cNvSpPr txBox="1"/>
          <p:nvPr/>
        </p:nvSpPr>
        <p:spPr>
          <a:xfrm>
            <a:off x="4899779" y="2304834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Impressions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7AC91-ABDB-45BD-9140-78B6081D38D8}"/>
              </a:ext>
            </a:extLst>
          </p:cNvPr>
          <p:cNvSpPr txBox="1"/>
          <p:nvPr/>
        </p:nvSpPr>
        <p:spPr>
          <a:xfrm>
            <a:off x="7931466" y="1503974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DE37C-E120-4790-9A93-929E7A01A9C7}"/>
              </a:ext>
            </a:extLst>
          </p:cNvPr>
          <p:cNvSpPr txBox="1"/>
          <p:nvPr/>
        </p:nvSpPr>
        <p:spPr>
          <a:xfrm>
            <a:off x="7609438" y="2304834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DCCF1-9893-4D70-A43F-2967E1612905}"/>
              </a:ext>
            </a:extLst>
          </p:cNvPr>
          <p:cNvSpPr txBox="1"/>
          <p:nvPr/>
        </p:nvSpPr>
        <p:spPr>
          <a:xfrm>
            <a:off x="442161" y="893492"/>
            <a:ext cx="277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All Channels</a:t>
            </a:r>
          </a:p>
        </p:txBody>
      </p:sp>
    </p:spTree>
    <p:extLst>
      <p:ext uri="{BB962C8B-B14F-4D97-AF65-F5344CB8AC3E}">
        <p14:creationId xmlns:p14="http://schemas.microsoft.com/office/powerpoint/2010/main" val="201853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D4328-1DD7-48CE-B91D-FF231F62A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  <a:cs typeface="Calibri Light"/>
              </a:rPr>
              <a:t>Organic for Sodexo USA</a:t>
            </a:r>
            <a:endParaRPr lang="en-US">
              <a:solidFill>
                <a:srgbClr val="2A275E"/>
              </a:solidFill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F0CBB5-88FD-4024-B2B0-CA1B94499B93}"/>
              </a:ext>
            </a:extLst>
          </p:cNvPr>
          <p:cNvSpPr txBox="1"/>
          <p:nvPr/>
        </p:nvSpPr>
        <p:spPr>
          <a:xfrm>
            <a:off x="2322996" y="1503974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AAC59A-CFFF-4BF9-93A9-95241B04F6B5}"/>
              </a:ext>
            </a:extLst>
          </p:cNvPr>
          <p:cNvSpPr txBox="1"/>
          <p:nvPr/>
        </p:nvSpPr>
        <p:spPr>
          <a:xfrm>
            <a:off x="1878496" y="2304834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Engagements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25E21-F988-43BD-97D6-746B5A4C000D}"/>
              </a:ext>
            </a:extLst>
          </p:cNvPr>
          <p:cNvSpPr txBox="1"/>
          <p:nvPr/>
        </p:nvSpPr>
        <p:spPr>
          <a:xfrm>
            <a:off x="5221806" y="1503974"/>
            <a:ext cx="1725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410K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EDEDB7-79B7-4258-858F-F41F09D82C25}"/>
              </a:ext>
            </a:extLst>
          </p:cNvPr>
          <p:cNvSpPr txBox="1"/>
          <p:nvPr/>
        </p:nvSpPr>
        <p:spPr>
          <a:xfrm>
            <a:off x="4899779" y="2304834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Impressions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57AC91-ABDB-45BD-9140-78B6081D38D8}"/>
              </a:ext>
            </a:extLst>
          </p:cNvPr>
          <p:cNvSpPr txBox="1"/>
          <p:nvPr/>
        </p:nvSpPr>
        <p:spPr>
          <a:xfrm>
            <a:off x="7931466" y="1503974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DDE37C-E120-4790-9A93-929E7A01A9C7}"/>
              </a:ext>
            </a:extLst>
          </p:cNvPr>
          <p:cNvSpPr txBox="1"/>
          <p:nvPr/>
        </p:nvSpPr>
        <p:spPr>
          <a:xfrm>
            <a:off x="7609438" y="2304834"/>
            <a:ext cx="2194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BDCCF1-9893-4D70-A43F-2967E1612905}"/>
              </a:ext>
            </a:extLst>
          </p:cNvPr>
          <p:cNvSpPr txBox="1"/>
          <p:nvPr/>
        </p:nvSpPr>
        <p:spPr>
          <a:xfrm>
            <a:off x="442161" y="893492"/>
            <a:ext cx="277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Across All Channels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1EC83B-F70A-4C85-8591-93C56B24727E}"/>
              </a:ext>
            </a:extLst>
          </p:cNvPr>
          <p:cNvSpPr/>
          <p:nvPr/>
        </p:nvSpPr>
        <p:spPr>
          <a:xfrm>
            <a:off x="9110528" y="3142122"/>
            <a:ext cx="2745663" cy="3500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649E0AA-E2F5-471F-97F4-E156DCB19142}"/>
              </a:ext>
            </a:extLst>
          </p:cNvPr>
          <p:cNvSpPr/>
          <p:nvPr/>
        </p:nvSpPr>
        <p:spPr>
          <a:xfrm>
            <a:off x="5614704" y="3142122"/>
            <a:ext cx="3325641" cy="3500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E4F6BE-CCEB-4B12-95A8-84BFC8E0434D}"/>
              </a:ext>
            </a:extLst>
          </p:cNvPr>
          <p:cNvSpPr/>
          <p:nvPr/>
        </p:nvSpPr>
        <p:spPr>
          <a:xfrm>
            <a:off x="516775" y="3142122"/>
            <a:ext cx="4970913" cy="35006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5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FA6ED616-F838-4DA8-8158-D93F408A8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660" y="3240066"/>
            <a:ext cx="2972654" cy="3361039"/>
          </a:xfrm>
          <a:prstGeom prst="rect">
            <a:avLst/>
          </a:prstGeom>
        </p:spPr>
      </p:pic>
      <p:pic>
        <p:nvPicPr>
          <p:cNvPr id="24" name="Picture 7" descr="A picture containing game, man, court, player&#10;&#10;Description generated with very high confidence">
            <a:extLst>
              <a:ext uri="{FF2B5EF4-FFF2-40B4-BE49-F238E27FC236}">
                <a16:creationId xmlns:a16="http://schemas.microsoft.com/office/drawing/2014/main" id="{16EBD2A6-670B-42C3-89CA-0F48B6B50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46" y="3431906"/>
            <a:ext cx="4660490" cy="2961721"/>
          </a:xfrm>
          <a:prstGeom prst="rect">
            <a:avLst/>
          </a:prstGeom>
        </p:spPr>
      </p:pic>
      <p:pic>
        <p:nvPicPr>
          <p:cNvPr id="25" name="Picture 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EC50C66-2A33-4BC3-93A2-0FCFDC5F2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652" y="3240066"/>
            <a:ext cx="2379051" cy="332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6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46950-E04C-4A75-9DDA-06D43994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Thought Leadership: Social Media</a:t>
            </a:r>
            <a:endParaRPr lang="en-US" dirty="0">
              <a:solidFill>
                <a:srgbClr val="2A275E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9A64F5C-9716-4E20-848A-FAFB1E372CDE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Total Numbers from Four Executives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B0FA49E-E73A-4741-B1CF-5D8EDDCA70B9}"/>
              </a:ext>
            </a:extLst>
          </p:cNvPr>
          <p:cNvSpPr/>
          <p:nvPr/>
        </p:nvSpPr>
        <p:spPr>
          <a:xfrm>
            <a:off x="8084085" y="1991462"/>
            <a:ext cx="1397885" cy="1397885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929"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4E05E0-524F-4B6C-8473-BB5F1760778E}"/>
              </a:ext>
            </a:extLst>
          </p:cNvPr>
          <p:cNvSpPr/>
          <p:nvPr/>
        </p:nvSpPr>
        <p:spPr>
          <a:xfrm>
            <a:off x="6206779" y="1991462"/>
            <a:ext cx="1397885" cy="1397885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837"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5284CF-B5CC-4DB1-B2C7-0611D333B399}"/>
              </a:ext>
            </a:extLst>
          </p:cNvPr>
          <p:cNvSpPr/>
          <p:nvPr/>
        </p:nvSpPr>
        <p:spPr>
          <a:xfrm>
            <a:off x="4329472" y="1991462"/>
            <a:ext cx="1397885" cy="1397885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2E1DE4-CA68-4611-BEE1-BBA1803D11C6}"/>
              </a:ext>
            </a:extLst>
          </p:cNvPr>
          <p:cNvSpPr/>
          <p:nvPr/>
        </p:nvSpPr>
        <p:spPr>
          <a:xfrm>
            <a:off x="2452165" y="1991462"/>
            <a:ext cx="1397885" cy="139788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12287D-2EC5-4E1E-AE1D-1ECB97210E0B}"/>
              </a:ext>
            </a:extLst>
          </p:cNvPr>
          <p:cNvSpPr txBox="1"/>
          <p:nvPr/>
        </p:nvSpPr>
        <p:spPr>
          <a:xfrm>
            <a:off x="2452165" y="4049750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F273A-457E-4308-A7CF-0C44FEB1B776}"/>
              </a:ext>
            </a:extLst>
          </p:cNvPr>
          <p:cNvSpPr txBox="1"/>
          <p:nvPr/>
        </p:nvSpPr>
        <p:spPr>
          <a:xfrm>
            <a:off x="2208783" y="4850610"/>
            <a:ext cx="203726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Impressions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2EF379-EB6A-4EAF-B79E-E136EB1F3177}"/>
              </a:ext>
            </a:extLst>
          </p:cNvPr>
          <p:cNvSpPr txBox="1"/>
          <p:nvPr/>
        </p:nvSpPr>
        <p:spPr>
          <a:xfrm>
            <a:off x="5104478" y="4049750"/>
            <a:ext cx="17256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DB96E0-2F5E-4C65-9058-07B24DE602BE}"/>
              </a:ext>
            </a:extLst>
          </p:cNvPr>
          <p:cNvSpPr txBox="1"/>
          <p:nvPr/>
        </p:nvSpPr>
        <p:spPr>
          <a:xfrm>
            <a:off x="4870020" y="4850610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Engagements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BC7546-8DF8-4CA2-BA5A-B14B480DF514}"/>
              </a:ext>
            </a:extLst>
          </p:cNvPr>
          <p:cNvSpPr txBox="1"/>
          <p:nvPr/>
        </p:nvSpPr>
        <p:spPr>
          <a:xfrm>
            <a:off x="8010577" y="4049750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ED79BD-5039-48AB-A588-6089D6F73846}"/>
              </a:ext>
            </a:extLst>
          </p:cNvPr>
          <p:cNvSpPr txBox="1"/>
          <p:nvPr/>
        </p:nvSpPr>
        <p:spPr>
          <a:xfrm>
            <a:off x="7688549" y="4850610"/>
            <a:ext cx="219456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</a:t>
            </a:r>
          </a:p>
          <a:p>
            <a:pPr algn="ctr"/>
            <a:r>
              <a:rPr lang="en-US" sz="2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</a:p>
        </p:txBody>
      </p:sp>
    </p:spTree>
    <p:extLst>
      <p:ext uri="{BB962C8B-B14F-4D97-AF65-F5344CB8AC3E}">
        <p14:creationId xmlns:p14="http://schemas.microsoft.com/office/powerpoint/2010/main" val="1558689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group of people in a restaurant&#10;&#10;Description generated with very high confidence">
            <a:extLst>
              <a:ext uri="{FF2B5EF4-FFF2-40B4-BE49-F238E27FC236}">
                <a16:creationId xmlns:a16="http://schemas.microsoft.com/office/drawing/2014/main" id="{E73A6AB8-939F-425E-9FA0-2566690EA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052" y="3269009"/>
            <a:ext cx="2743200" cy="2718186"/>
          </a:xfrm>
          <a:prstGeom prst="rect">
            <a:avLst/>
          </a:prstGeom>
        </p:spPr>
      </p:pic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9E821C59-ECFF-4180-8C50-7258E15E8754}"/>
              </a:ext>
            </a:extLst>
          </p:cNvPr>
          <p:cNvSpPr/>
          <p:nvPr/>
        </p:nvSpPr>
        <p:spPr>
          <a:xfrm>
            <a:off x="8805797" y="2582429"/>
            <a:ext cx="2781330" cy="750699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Instagram investment </a:t>
            </a:r>
            <a:b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design: $2,500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7A16D9-8364-41CD-930B-F6048688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4" y="598852"/>
            <a:ext cx="11433373" cy="690591"/>
          </a:xfrm>
        </p:spPr>
        <p:txBody>
          <a:bodyPr>
            <a:noAutofit/>
          </a:bodyPr>
          <a:lstStyle/>
          <a:p>
            <a:r>
              <a:rPr lang="en-US" sz="2500" b="1">
                <a:solidFill>
                  <a:schemeClr val="bg1">
                    <a:lumMod val="50000"/>
                  </a:schemeClr>
                </a:solidFill>
                <a:cs typeface="Calibri Light"/>
              </a:rPr>
              <a:t>Super Bowl Campaign Month vs. Previous Month</a:t>
            </a:r>
            <a:endParaRPr lang="en-US" sz="25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DD3747-B32F-4BD5-9339-6F3C23908AB9}"/>
              </a:ext>
            </a:extLst>
          </p:cNvPr>
          <p:cNvSpPr txBox="1">
            <a:spLocks/>
          </p:cNvSpPr>
          <p:nvPr/>
        </p:nvSpPr>
        <p:spPr>
          <a:xfrm>
            <a:off x="364374" y="248747"/>
            <a:ext cx="11433373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>
                <a:solidFill>
                  <a:srgbClr val="2A275E"/>
                </a:solidFill>
                <a:cs typeface="Calibri Light"/>
              </a:rPr>
              <a:t>Increased Activity in Sodexo USA’s Owned Social Media Channels</a:t>
            </a:r>
            <a:endParaRPr lang="en-US" sz="2800">
              <a:solidFill>
                <a:srgbClr val="2A275E"/>
              </a:solidFill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F4D6D-AC7A-4366-9A6D-2BAFD4F676C9}"/>
              </a:ext>
            </a:extLst>
          </p:cNvPr>
          <p:cNvSpPr txBox="1"/>
          <p:nvPr/>
        </p:nvSpPr>
        <p:spPr>
          <a:xfrm>
            <a:off x="53446" y="2054981"/>
            <a:ext cx="36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417E1-9A0A-4F31-9D88-8A3730B2CE26}"/>
              </a:ext>
            </a:extLst>
          </p:cNvPr>
          <p:cNvSpPr txBox="1"/>
          <p:nvPr/>
        </p:nvSpPr>
        <p:spPr>
          <a:xfrm>
            <a:off x="1072992" y="2587455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F45F3-B1A9-4070-8414-F02255FCF8BB}"/>
              </a:ext>
            </a:extLst>
          </p:cNvPr>
          <p:cNvSpPr txBox="1"/>
          <p:nvPr/>
        </p:nvSpPr>
        <p:spPr>
          <a:xfrm>
            <a:off x="1109216" y="3064509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Impressions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455651-664D-4B64-AC27-4FEA5B2CC9E6}"/>
              </a:ext>
            </a:extLst>
          </p:cNvPr>
          <p:cNvSpPr txBox="1"/>
          <p:nvPr/>
        </p:nvSpPr>
        <p:spPr>
          <a:xfrm>
            <a:off x="1072992" y="3775164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DEAD03-F402-438A-89F7-F6EBC007CCC9}"/>
              </a:ext>
            </a:extLst>
          </p:cNvPr>
          <p:cNvSpPr txBox="1"/>
          <p:nvPr/>
        </p:nvSpPr>
        <p:spPr>
          <a:xfrm>
            <a:off x="1109216" y="4252218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Engagements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3563D-5ED7-4370-8860-2179E696B096}"/>
              </a:ext>
            </a:extLst>
          </p:cNvPr>
          <p:cNvSpPr txBox="1"/>
          <p:nvPr/>
        </p:nvSpPr>
        <p:spPr>
          <a:xfrm>
            <a:off x="1072992" y="5040123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79%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72F956-2D24-418C-AA0E-B7EC7F334380}"/>
              </a:ext>
            </a:extLst>
          </p:cNvPr>
          <p:cNvSpPr txBox="1"/>
          <p:nvPr/>
        </p:nvSpPr>
        <p:spPr>
          <a:xfrm>
            <a:off x="1072992" y="5517177"/>
            <a:ext cx="1550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</a:t>
            </a:r>
            <a:b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Link Clicks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805B3-51EB-4F93-98F6-12413BB68E6B}"/>
              </a:ext>
            </a:extLst>
          </p:cNvPr>
          <p:cNvSpPr txBox="1"/>
          <p:nvPr/>
        </p:nvSpPr>
        <p:spPr>
          <a:xfrm>
            <a:off x="2834777" y="2054981"/>
            <a:ext cx="36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AB4ED-77EB-4D96-B0E9-5CB70012F038}"/>
              </a:ext>
            </a:extLst>
          </p:cNvPr>
          <p:cNvSpPr txBox="1"/>
          <p:nvPr/>
        </p:nvSpPr>
        <p:spPr>
          <a:xfrm>
            <a:off x="3854323" y="2587455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359%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DC6E16-A93A-4DA2-9DBA-AA6F5818EF60}"/>
              </a:ext>
            </a:extLst>
          </p:cNvPr>
          <p:cNvSpPr txBox="1"/>
          <p:nvPr/>
        </p:nvSpPr>
        <p:spPr>
          <a:xfrm>
            <a:off x="3890547" y="3064509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Impressions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0BC92-B525-4394-9ACE-2F59F8D2508B}"/>
              </a:ext>
            </a:extLst>
          </p:cNvPr>
          <p:cNvSpPr txBox="1"/>
          <p:nvPr/>
        </p:nvSpPr>
        <p:spPr>
          <a:xfrm>
            <a:off x="3854323" y="3775164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236%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009BE-5B3D-488C-9C9D-E74722B62B81}"/>
              </a:ext>
            </a:extLst>
          </p:cNvPr>
          <p:cNvSpPr txBox="1"/>
          <p:nvPr/>
        </p:nvSpPr>
        <p:spPr>
          <a:xfrm>
            <a:off x="3890547" y="4252218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Engagements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D74E8-B6FB-459E-9393-9B953566D46C}"/>
              </a:ext>
            </a:extLst>
          </p:cNvPr>
          <p:cNvSpPr txBox="1"/>
          <p:nvPr/>
        </p:nvSpPr>
        <p:spPr>
          <a:xfrm>
            <a:off x="3854323" y="5040123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+3K%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79ED7-AE4D-4F82-A2DC-6445D3F4B80E}"/>
              </a:ext>
            </a:extLst>
          </p:cNvPr>
          <p:cNvSpPr txBox="1"/>
          <p:nvPr/>
        </p:nvSpPr>
        <p:spPr>
          <a:xfrm>
            <a:off x="3854323" y="5517177"/>
            <a:ext cx="1550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</a:t>
            </a:r>
            <a:b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Link Clicks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26F63-5D16-4379-9C34-2852FDFBE264}"/>
              </a:ext>
            </a:extLst>
          </p:cNvPr>
          <p:cNvSpPr txBox="1"/>
          <p:nvPr/>
        </p:nvSpPr>
        <p:spPr>
          <a:xfrm>
            <a:off x="5567669" y="2054981"/>
            <a:ext cx="36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>
                <a:latin typeface="Arial" panose="020B0604020202020204" pitchFamily="34" charset="0"/>
                <a:cs typeface="Arial" panose="020B0604020202020204" pitchFamily="34" charset="0"/>
              </a:rPr>
              <a:t>INSTAGRAM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C8F07D-EB95-4C59-B383-0B5063D14DB8}"/>
              </a:ext>
            </a:extLst>
          </p:cNvPr>
          <p:cNvSpPr txBox="1"/>
          <p:nvPr/>
        </p:nvSpPr>
        <p:spPr>
          <a:xfrm>
            <a:off x="6587215" y="2587455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343%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9F6C6-2F90-416A-B09E-8C0BB9198989}"/>
              </a:ext>
            </a:extLst>
          </p:cNvPr>
          <p:cNvSpPr txBox="1"/>
          <p:nvPr/>
        </p:nvSpPr>
        <p:spPr>
          <a:xfrm>
            <a:off x="6623439" y="3064509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Impressions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1C5B70-827F-4C07-A8EE-5DCF8A03FD7D}"/>
              </a:ext>
            </a:extLst>
          </p:cNvPr>
          <p:cNvSpPr txBox="1"/>
          <p:nvPr/>
        </p:nvSpPr>
        <p:spPr>
          <a:xfrm>
            <a:off x="6587215" y="3775164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BF13D-2F14-41FC-8368-FF7D8878831B}"/>
              </a:ext>
            </a:extLst>
          </p:cNvPr>
          <p:cNvSpPr txBox="1"/>
          <p:nvPr/>
        </p:nvSpPr>
        <p:spPr>
          <a:xfrm>
            <a:off x="6623439" y="4252218"/>
            <a:ext cx="1478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Engagements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037049-1466-41F1-9796-36774B185BC1}"/>
              </a:ext>
            </a:extLst>
          </p:cNvPr>
          <p:cNvSpPr txBox="1"/>
          <p:nvPr/>
        </p:nvSpPr>
        <p:spPr>
          <a:xfrm>
            <a:off x="6587215" y="5040123"/>
            <a:ext cx="155050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91DBC0-D2E4-4FB1-B04C-8B9BABA9FD8A}"/>
              </a:ext>
            </a:extLst>
          </p:cNvPr>
          <p:cNvSpPr txBox="1"/>
          <p:nvPr/>
        </p:nvSpPr>
        <p:spPr>
          <a:xfrm>
            <a:off x="6587215" y="5517177"/>
            <a:ext cx="15505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 in </a:t>
            </a:r>
            <a:b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Link Clicks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FB9525-1E72-4195-B9B1-6F241D85C3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700" y="1452585"/>
            <a:ext cx="505088" cy="516834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7296D1-0BB9-47FD-BE3E-0DDC5A6216E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031" y="1464696"/>
            <a:ext cx="505088" cy="516834"/>
          </a:xfrm>
          <a:prstGeom prst="rect">
            <a:avLst/>
          </a:prstGeom>
        </p:spPr>
      </p:pic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834F5-E150-4560-9A6F-5F47937F404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09923" y="1439601"/>
            <a:ext cx="505088" cy="516834"/>
          </a:xfrm>
          <a:prstGeom prst="rect">
            <a:avLst/>
          </a:prstGeom>
        </p:spPr>
      </p:pic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9680BBDE-BFE9-46AB-AD7E-A61F78352752}"/>
              </a:ext>
            </a:extLst>
          </p:cNvPr>
          <p:cNvSpPr/>
          <p:nvPr/>
        </p:nvSpPr>
        <p:spPr>
          <a:xfrm>
            <a:off x="8805797" y="2424313"/>
            <a:ext cx="2781330" cy="281577"/>
          </a:xfrm>
          <a:prstGeom prst="flowChartProcess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 Note:</a:t>
            </a:r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A0CDFF68-2AA7-446A-915F-E6FDC880ED5A}"/>
              </a:ext>
            </a:extLst>
          </p:cNvPr>
          <p:cNvSpPr/>
          <p:nvPr/>
        </p:nvSpPr>
        <p:spPr>
          <a:xfrm>
            <a:off x="8709779" y="2345634"/>
            <a:ext cx="246255" cy="383650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sign&#10;&#10;Description automatically generated">
            <a:extLst>
              <a:ext uri="{FF2B5EF4-FFF2-40B4-BE49-F238E27FC236}">
                <a16:creationId xmlns:a16="http://schemas.microsoft.com/office/drawing/2014/main" id="{30A486C6-AD39-4C3E-ABC8-1E4F564150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9556" y="1428394"/>
            <a:ext cx="524967" cy="55313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07A16D9-8364-41CD-930B-F60486883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4" y="598852"/>
            <a:ext cx="11433373" cy="690591"/>
          </a:xfrm>
        </p:spPr>
        <p:txBody>
          <a:bodyPr>
            <a:noAutofit/>
          </a:bodyPr>
          <a:lstStyle/>
          <a:p>
            <a:r>
              <a:rPr lang="en-US" sz="2500" b="1">
                <a:solidFill>
                  <a:schemeClr val="bg1">
                    <a:lumMod val="50000"/>
                  </a:schemeClr>
                </a:solidFill>
                <a:cs typeface="Calibri Light"/>
              </a:rPr>
              <a:t>Super Bowl Campaign Month vs. Previous Month</a:t>
            </a:r>
            <a:endParaRPr lang="en-US" sz="2500" b="1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EDD3747-B32F-4BD5-9339-6F3C23908AB9}"/>
              </a:ext>
            </a:extLst>
          </p:cNvPr>
          <p:cNvSpPr txBox="1">
            <a:spLocks/>
          </p:cNvSpPr>
          <p:nvPr/>
        </p:nvSpPr>
        <p:spPr>
          <a:xfrm>
            <a:off x="364374" y="248747"/>
            <a:ext cx="11433373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>
                <a:solidFill>
                  <a:srgbClr val="2A275E"/>
                </a:solidFill>
                <a:latin typeface="Arial"/>
                <a:cs typeface="Calibri Light"/>
              </a:rPr>
              <a:t>Increased Activity in Centerplate’s Owned Social Media Channels</a:t>
            </a:r>
            <a:endParaRPr lang="en-US" sz="2800" dirty="0">
              <a:solidFill>
                <a:srgbClr val="2A275E"/>
              </a:solidFill>
              <a:highlight>
                <a:srgbClr val="FFFF00"/>
              </a:highlight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F4D6D-AC7A-4366-9A6D-2BAFD4F676C9}"/>
              </a:ext>
            </a:extLst>
          </p:cNvPr>
          <p:cNvSpPr txBox="1"/>
          <p:nvPr/>
        </p:nvSpPr>
        <p:spPr>
          <a:xfrm>
            <a:off x="53446" y="2054981"/>
            <a:ext cx="36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>
                <a:latin typeface="Arial" panose="020B0604020202020204" pitchFamily="34" charset="0"/>
                <a:cs typeface="Arial" panose="020B0604020202020204" pitchFamily="34" charset="0"/>
              </a:rPr>
              <a:t>TWITTER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6417E1-9A0A-4F31-9D88-8A3730B2CE26}"/>
              </a:ext>
            </a:extLst>
          </p:cNvPr>
          <p:cNvSpPr txBox="1"/>
          <p:nvPr/>
        </p:nvSpPr>
        <p:spPr>
          <a:xfrm>
            <a:off x="1072992" y="2587455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149.2%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F45F3-B1A9-4070-8414-F02255FCF8BB}"/>
              </a:ext>
            </a:extLst>
          </p:cNvPr>
          <p:cNvSpPr txBox="1"/>
          <p:nvPr/>
        </p:nvSpPr>
        <p:spPr>
          <a:xfrm>
            <a:off x="1109216" y="3064509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Impressions 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805B3-51EB-4F93-98F6-12413BB68E6B}"/>
              </a:ext>
            </a:extLst>
          </p:cNvPr>
          <p:cNvSpPr txBox="1"/>
          <p:nvPr/>
        </p:nvSpPr>
        <p:spPr>
          <a:xfrm>
            <a:off x="2834777" y="2054981"/>
            <a:ext cx="3697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>
                <a:latin typeface="Arial" panose="020B0604020202020204" pitchFamily="34" charset="0"/>
                <a:cs typeface="Arial" panose="020B0604020202020204" pitchFamily="34" charset="0"/>
              </a:rPr>
              <a:t>FACEBOOK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1AB4ED-77EB-4D96-B0E9-5CB70012F038}"/>
              </a:ext>
            </a:extLst>
          </p:cNvPr>
          <p:cNvSpPr txBox="1"/>
          <p:nvPr/>
        </p:nvSpPr>
        <p:spPr>
          <a:xfrm>
            <a:off x="3854323" y="2587455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220%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DC6E16-A93A-4DA2-9DBA-AA6F5818EF60}"/>
              </a:ext>
            </a:extLst>
          </p:cNvPr>
          <p:cNvSpPr txBox="1"/>
          <p:nvPr/>
        </p:nvSpPr>
        <p:spPr>
          <a:xfrm>
            <a:off x="3890547" y="3064509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Actions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30BC92-B525-4394-9ACE-2F59F8D2508B}"/>
              </a:ext>
            </a:extLst>
          </p:cNvPr>
          <p:cNvSpPr txBox="1"/>
          <p:nvPr/>
        </p:nvSpPr>
        <p:spPr>
          <a:xfrm>
            <a:off x="3854323" y="3775164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200%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4009BE-5B3D-488C-9C9D-E74722B62B81}"/>
              </a:ext>
            </a:extLst>
          </p:cNvPr>
          <p:cNvSpPr txBox="1"/>
          <p:nvPr/>
        </p:nvSpPr>
        <p:spPr>
          <a:xfrm>
            <a:off x="3890547" y="4252218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Page Likes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1D74E8-B6FB-459E-9393-9B953566D46C}"/>
              </a:ext>
            </a:extLst>
          </p:cNvPr>
          <p:cNvSpPr txBox="1"/>
          <p:nvPr/>
        </p:nvSpPr>
        <p:spPr>
          <a:xfrm>
            <a:off x="1073349" y="3776636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90.4K+</a:t>
            </a:r>
            <a:endParaRPr lang="en-US" sz="2500" b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D79ED7-AE4D-4F82-A2DC-6445D3F4B80E}"/>
              </a:ext>
            </a:extLst>
          </p:cNvPr>
          <p:cNvSpPr txBox="1"/>
          <p:nvPr/>
        </p:nvSpPr>
        <p:spPr>
          <a:xfrm>
            <a:off x="1125451" y="4214613"/>
            <a:ext cx="155050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Total Monthly Impressions 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626F63-5D16-4379-9C34-2852FDFBE264}"/>
              </a:ext>
            </a:extLst>
          </p:cNvPr>
          <p:cNvSpPr txBox="1"/>
          <p:nvPr/>
        </p:nvSpPr>
        <p:spPr>
          <a:xfrm>
            <a:off x="5567669" y="2054981"/>
            <a:ext cx="369735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spc="300" dirty="0">
                <a:latin typeface="Arial"/>
                <a:cs typeface="Arial"/>
              </a:rPr>
              <a:t>LINKEDIN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C8F07D-EB95-4C59-B383-0B5063D14DB8}"/>
              </a:ext>
            </a:extLst>
          </p:cNvPr>
          <p:cNvSpPr txBox="1"/>
          <p:nvPr/>
        </p:nvSpPr>
        <p:spPr>
          <a:xfrm>
            <a:off x="6587215" y="2587455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510%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C09F6C6-2F90-416A-B09E-8C0BB9198989}"/>
              </a:ext>
            </a:extLst>
          </p:cNvPr>
          <p:cNvSpPr txBox="1"/>
          <p:nvPr/>
        </p:nvSpPr>
        <p:spPr>
          <a:xfrm>
            <a:off x="6623439" y="3064509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Shares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1C5B70-827F-4C07-A8EE-5DCF8A03FD7D}"/>
              </a:ext>
            </a:extLst>
          </p:cNvPr>
          <p:cNvSpPr txBox="1"/>
          <p:nvPr/>
        </p:nvSpPr>
        <p:spPr>
          <a:xfrm>
            <a:off x="6587215" y="3775164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80%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EBF13D-2F14-41FC-8368-FF7D8878831B}"/>
              </a:ext>
            </a:extLst>
          </p:cNvPr>
          <p:cNvSpPr txBox="1"/>
          <p:nvPr/>
        </p:nvSpPr>
        <p:spPr>
          <a:xfrm>
            <a:off x="6623439" y="4252218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Comments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14FB9525-1E72-4195-B9B1-6F241D85C3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700" y="1452585"/>
            <a:ext cx="505088" cy="516834"/>
          </a:xfrm>
          <a:prstGeom prst="rect">
            <a:avLst/>
          </a:prstGeom>
        </p:spPr>
      </p:pic>
      <p:pic>
        <p:nvPicPr>
          <p:cNvPr id="32" name="Picture 31" descr="A picture containing drawing&#10;&#10;Description automatically generated">
            <a:extLst>
              <a:ext uri="{FF2B5EF4-FFF2-40B4-BE49-F238E27FC236}">
                <a16:creationId xmlns:a16="http://schemas.microsoft.com/office/drawing/2014/main" id="{CE7296D1-0BB9-47FD-BE3E-0DDC5A6216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031" y="1464696"/>
            <a:ext cx="505088" cy="51683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FE308EF-95D8-4AB4-A444-517E72CD9436}"/>
              </a:ext>
            </a:extLst>
          </p:cNvPr>
          <p:cNvSpPr txBox="1"/>
          <p:nvPr/>
        </p:nvSpPr>
        <p:spPr>
          <a:xfrm>
            <a:off x="1164528" y="4857764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162%</a:t>
            </a:r>
            <a:endParaRPr lang="en-US" sz="2500" b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B8022C-9CF0-410A-B42A-F67DE3C086C2}"/>
              </a:ext>
            </a:extLst>
          </p:cNvPr>
          <p:cNvSpPr txBox="1"/>
          <p:nvPr/>
        </p:nvSpPr>
        <p:spPr>
          <a:xfrm>
            <a:off x="1164528" y="5269690"/>
            <a:ext cx="155050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Mentions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C4E59F1-4F1E-4056-BD40-5D1F6FAB7AFA}"/>
              </a:ext>
            </a:extLst>
          </p:cNvPr>
          <p:cNvSpPr txBox="1"/>
          <p:nvPr/>
        </p:nvSpPr>
        <p:spPr>
          <a:xfrm>
            <a:off x="3893400" y="5269690"/>
            <a:ext cx="1550504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Post Reach Increase </a:t>
            </a:r>
            <a:endParaRPr lang="en-US" sz="15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3378B9-F9B4-4F37-A75A-F20838A5A35A}"/>
              </a:ext>
            </a:extLst>
          </p:cNvPr>
          <p:cNvSpPr txBox="1"/>
          <p:nvPr/>
        </p:nvSpPr>
        <p:spPr>
          <a:xfrm>
            <a:off x="3893400" y="4856292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835%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1BAC0C-EB23-4CB4-8B09-F5FB840E0307}"/>
              </a:ext>
            </a:extLst>
          </p:cNvPr>
          <p:cNvSpPr txBox="1"/>
          <p:nvPr/>
        </p:nvSpPr>
        <p:spPr>
          <a:xfrm>
            <a:off x="6606754" y="4856292"/>
            <a:ext cx="155050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CB167F"/>
                </a:solidFill>
                <a:latin typeface="Arial"/>
                <a:cs typeface="Arial"/>
              </a:rPr>
              <a:t>71%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9F9140B-BA0E-4DEB-BBD2-41BA66C87A2A}"/>
              </a:ext>
            </a:extLst>
          </p:cNvPr>
          <p:cNvSpPr txBox="1"/>
          <p:nvPr/>
        </p:nvSpPr>
        <p:spPr>
          <a:xfrm>
            <a:off x="6675542" y="5229141"/>
            <a:ext cx="1478056" cy="553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Increase in Reactions</a:t>
            </a:r>
          </a:p>
        </p:txBody>
      </p:sp>
      <p:pic>
        <p:nvPicPr>
          <p:cNvPr id="4" name="Picture 4" descr="A bunch of different types of food&#10;&#10;Description generated with high confidence">
            <a:extLst>
              <a:ext uri="{FF2B5EF4-FFF2-40B4-BE49-F238E27FC236}">
                <a16:creationId xmlns:a16="http://schemas.microsoft.com/office/drawing/2014/main" id="{6C9F79EB-B9E3-403B-B149-59802BB8A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7426" y="2282718"/>
            <a:ext cx="3387969" cy="325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84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8FB9EAB-27F1-4821-9F77-667B0FED1CC0}"/>
              </a:ext>
            </a:extLst>
          </p:cNvPr>
          <p:cNvSpPr/>
          <p:nvPr/>
        </p:nvSpPr>
        <p:spPr>
          <a:xfrm>
            <a:off x="8367825" y="1892153"/>
            <a:ext cx="3303369" cy="4478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Top Corners Rounded 34">
            <a:extLst>
              <a:ext uri="{FF2B5EF4-FFF2-40B4-BE49-F238E27FC236}">
                <a16:creationId xmlns:a16="http://schemas.microsoft.com/office/drawing/2014/main" id="{DF336A03-E84F-4ECD-A3C3-5DCD9B72BD07}"/>
              </a:ext>
            </a:extLst>
          </p:cNvPr>
          <p:cNvSpPr/>
          <p:nvPr/>
        </p:nvSpPr>
        <p:spPr>
          <a:xfrm>
            <a:off x="9835233" y="2371320"/>
            <a:ext cx="1587126" cy="3861883"/>
          </a:xfrm>
          <a:prstGeom prst="round2SameRect">
            <a:avLst/>
          </a:prstGeom>
          <a:solidFill>
            <a:srgbClr val="5FC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88C34637-3FB2-406E-B5C9-E705A68D3D6B}"/>
              </a:ext>
            </a:extLst>
          </p:cNvPr>
          <p:cNvSpPr/>
          <p:nvPr/>
        </p:nvSpPr>
        <p:spPr>
          <a:xfrm>
            <a:off x="8503693" y="5890749"/>
            <a:ext cx="1587125" cy="342453"/>
          </a:xfrm>
          <a:prstGeom prst="round2SameRect">
            <a:avLst/>
          </a:prstGeom>
          <a:solidFill>
            <a:srgbClr val="727D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6719D3-816E-4A1B-AC5E-1BABF2CBDA95}"/>
              </a:ext>
            </a:extLst>
          </p:cNvPr>
          <p:cNvSpPr txBox="1"/>
          <p:nvPr/>
        </p:nvSpPr>
        <p:spPr>
          <a:xfrm>
            <a:off x="8549494" y="1350465"/>
            <a:ext cx="28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E031B1-C851-4649-AED7-A7DE3F5AAFCA}"/>
              </a:ext>
            </a:extLst>
          </p:cNvPr>
          <p:cNvSpPr txBox="1"/>
          <p:nvPr/>
        </p:nvSpPr>
        <p:spPr>
          <a:xfrm>
            <a:off x="8503693" y="5893038"/>
            <a:ext cx="1587125" cy="32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Starship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A55D35-3BFA-458B-BA08-49155214A110}"/>
              </a:ext>
            </a:extLst>
          </p:cNvPr>
          <p:cNvSpPr txBox="1"/>
          <p:nvPr/>
        </p:nvSpPr>
        <p:spPr>
          <a:xfrm>
            <a:off x="9835234" y="2446758"/>
            <a:ext cx="158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706D878-61F0-4F8B-BBD6-3610B7D32400}"/>
              </a:ext>
            </a:extLst>
          </p:cNvPr>
          <p:cNvSpPr txBox="1"/>
          <p:nvPr/>
        </p:nvSpPr>
        <p:spPr>
          <a:xfrm>
            <a:off x="8503694" y="5538599"/>
            <a:ext cx="1587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43K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F74030-B097-47B9-A09E-386AFB8E81FD}"/>
              </a:ext>
            </a:extLst>
          </p:cNvPr>
          <p:cNvSpPr txBox="1"/>
          <p:nvPr/>
        </p:nvSpPr>
        <p:spPr>
          <a:xfrm>
            <a:off x="9318804" y="2034716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410K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162DA8-47B7-42C9-B6D8-47960D6234E3}"/>
              </a:ext>
            </a:extLst>
          </p:cNvPr>
          <p:cNvSpPr/>
          <p:nvPr/>
        </p:nvSpPr>
        <p:spPr>
          <a:xfrm flipV="1">
            <a:off x="8149529" y="6238057"/>
            <a:ext cx="3412518" cy="210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27E14A6-3910-4538-87A5-CB32159213F5}"/>
              </a:ext>
            </a:extLst>
          </p:cNvPr>
          <p:cNvSpPr/>
          <p:nvPr/>
        </p:nvSpPr>
        <p:spPr>
          <a:xfrm>
            <a:off x="4465870" y="1906879"/>
            <a:ext cx="3303369" cy="4478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B99320ED-A680-4514-9B5C-4D5C5B797077}"/>
              </a:ext>
            </a:extLst>
          </p:cNvPr>
          <p:cNvSpPr/>
          <p:nvPr/>
        </p:nvSpPr>
        <p:spPr>
          <a:xfrm>
            <a:off x="5933278" y="2386046"/>
            <a:ext cx="1587126" cy="3861883"/>
          </a:xfrm>
          <a:prstGeom prst="round2SameRect">
            <a:avLst/>
          </a:prstGeom>
          <a:solidFill>
            <a:srgbClr val="5FC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2A8EBAE9-2B62-430C-9ED5-4EE7BF7C5C1E}"/>
              </a:ext>
            </a:extLst>
          </p:cNvPr>
          <p:cNvSpPr/>
          <p:nvPr/>
        </p:nvSpPr>
        <p:spPr>
          <a:xfrm>
            <a:off x="4601738" y="5355761"/>
            <a:ext cx="1587125" cy="892168"/>
          </a:xfrm>
          <a:prstGeom prst="round2SameRect">
            <a:avLst/>
          </a:prstGeom>
          <a:solidFill>
            <a:srgbClr val="727D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97ECE6-43AC-41A4-9684-ECB0CE64FA6C}"/>
              </a:ext>
            </a:extLst>
          </p:cNvPr>
          <p:cNvSpPr txBox="1"/>
          <p:nvPr/>
        </p:nvSpPr>
        <p:spPr>
          <a:xfrm>
            <a:off x="4647539" y="1365191"/>
            <a:ext cx="28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F8A052-EF7F-4598-A6F8-83432217DB3B}"/>
              </a:ext>
            </a:extLst>
          </p:cNvPr>
          <p:cNvSpPr txBox="1"/>
          <p:nvPr/>
        </p:nvSpPr>
        <p:spPr>
          <a:xfrm>
            <a:off x="4601738" y="5403676"/>
            <a:ext cx="1587125" cy="32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Starship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4F96A4-C208-4E57-9680-6357A2E95D81}"/>
              </a:ext>
            </a:extLst>
          </p:cNvPr>
          <p:cNvSpPr txBox="1"/>
          <p:nvPr/>
        </p:nvSpPr>
        <p:spPr>
          <a:xfrm>
            <a:off x="5933279" y="2461484"/>
            <a:ext cx="158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86A6CB-E092-40DE-A305-F021077C0B0D}"/>
              </a:ext>
            </a:extLst>
          </p:cNvPr>
          <p:cNvSpPr txBox="1"/>
          <p:nvPr/>
        </p:nvSpPr>
        <p:spPr>
          <a:xfrm>
            <a:off x="4601739" y="5005708"/>
            <a:ext cx="1587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3.3K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128E71-ABB4-4E3C-9834-7BE027FAB63D}"/>
              </a:ext>
            </a:extLst>
          </p:cNvPr>
          <p:cNvSpPr txBox="1"/>
          <p:nvPr/>
        </p:nvSpPr>
        <p:spPr>
          <a:xfrm>
            <a:off x="5416849" y="2049442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11.2K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90DBFD-38F5-455A-BE3A-857340DD1FD5}"/>
              </a:ext>
            </a:extLst>
          </p:cNvPr>
          <p:cNvSpPr/>
          <p:nvPr/>
        </p:nvSpPr>
        <p:spPr>
          <a:xfrm flipV="1">
            <a:off x="4247574" y="6252783"/>
            <a:ext cx="3412518" cy="210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1035AB5-86FE-43F4-A12C-62A13DB91E96}"/>
              </a:ext>
            </a:extLst>
          </p:cNvPr>
          <p:cNvSpPr/>
          <p:nvPr/>
        </p:nvSpPr>
        <p:spPr>
          <a:xfrm>
            <a:off x="582671" y="1906879"/>
            <a:ext cx="3303369" cy="44787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4B7614AE-A3C1-438D-A608-1D729FB4695D}"/>
              </a:ext>
            </a:extLst>
          </p:cNvPr>
          <p:cNvSpPr/>
          <p:nvPr/>
        </p:nvSpPr>
        <p:spPr>
          <a:xfrm>
            <a:off x="2050079" y="2386046"/>
            <a:ext cx="1587126" cy="3861883"/>
          </a:xfrm>
          <a:prstGeom prst="round2SameRect">
            <a:avLst/>
          </a:prstGeom>
          <a:solidFill>
            <a:srgbClr val="5FC5B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8E52035E-5213-472E-9888-642BB75260A7}"/>
              </a:ext>
            </a:extLst>
          </p:cNvPr>
          <p:cNvSpPr/>
          <p:nvPr/>
        </p:nvSpPr>
        <p:spPr>
          <a:xfrm>
            <a:off x="718539" y="5541027"/>
            <a:ext cx="1587125" cy="706901"/>
          </a:xfrm>
          <a:prstGeom prst="round2SameRect">
            <a:avLst/>
          </a:prstGeom>
          <a:solidFill>
            <a:srgbClr val="727DB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8A42F9-A290-48DF-8A35-BC0B38EABB9B}"/>
              </a:ext>
            </a:extLst>
          </p:cNvPr>
          <p:cNvSpPr txBox="1"/>
          <p:nvPr/>
        </p:nvSpPr>
        <p:spPr>
          <a:xfrm>
            <a:off x="764340" y="1365191"/>
            <a:ext cx="287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F7177C-6E1C-4457-AB13-0273FD20344E}"/>
              </a:ext>
            </a:extLst>
          </p:cNvPr>
          <p:cNvSpPr txBox="1"/>
          <p:nvPr/>
        </p:nvSpPr>
        <p:spPr>
          <a:xfrm>
            <a:off x="718539" y="5584768"/>
            <a:ext cx="1587125" cy="323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Starship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72CBEF-FC70-4935-9066-01F52D6F569A}"/>
              </a:ext>
            </a:extLst>
          </p:cNvPr>
          <p:cNvSpPr txBox="1"/>
          <p:nvPr/>
        </p:nvSpPr>
        <p:spPr>
          <a:xfrm>
            <a:off x="2050080" y="2461484"/>
            <a:ext cx="1587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3D521-9B2A-4A6D-814A-FD9B4DA8BB04}"/>
              </a:ext>
            </a:extLst>
          </p:cNvPr>
          <p:cNvSpPr txBox="1"/>
          <p:nvPr/>
        </p:nvSpPr>
        <p:spPr>
          <a:xfrm>
            <a:off x="718540" y="5215434"/>
            <a:ext cx="15871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BF4F2B-B933-4220-9FF7-A61156D28F4F}"/>
              </a:ext>
            </a:extLst>
          </p:cNvPr>
          <p:cNvSpPr txBox="1"/>
          <p:nvPr/>
        </p:nvSpPr>
        <p:spPr>
          <a:xfrm>
            <a:off x="1533650" y="2049442"/>
            <a:ext cx="261998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A2A887-1865-4113-999B-F5590F39BE97}"/>
              </a:ext>
            </a:extLst>
          </p:cNvPr>
          <p:cNvSpPr/>
          <p:nvPr/>
        </p:nvSpPr>
        <p:spPr>
          <a:xfrm flipV="1">
            <a:off x="364375" y="6252783"/>
            <a:ext cx="3412518" cy="2106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FC9654-DA63-4B03-8705-6F876A29A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4" y="248747"/>
            <a:ext cx="11827625" cy="690591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2A275E"/>
                </a:solidFill>
                <a:cs typeface="Calibri Light"/>
              </a:rPr>
              <a:t>Organic Social Comparison: Super Bowl LIV vs. Starship</a:t>
            </a:r>
            <a:endParaRPr lang="en-US" sz="3500">
              <a:solidFill>
                <a:srgbClr val="2A27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91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57AF2-803A-4FFD-AAAE-6C8AC3734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33A75"/>
                </a:solidFill>
              </a:rPr>
              <a:t>Digital Distribution Plan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6E9626-52E0-40B6-8418-57D774558E93}"/>
              </a:ext>
            </a:extLst>
          </p:cNvPr>
          <p:cNvSpPr txBox="1">
            <a:spLocks/>
          </p:cNvSpPr>
          <p:nvPr/>
        </p:nvSpPr>
        <p:spPr>
          <a:xfrm>
            <a:off x="413013" y="821381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PAID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CB43F58D-AE8A-4A28-B7F0-665551D63A5C}"/>
              </a:ext>
            </a:extLst>
          </p:cNvPr>
          <p:cNvSpPr/>
          <p:nvPr/>
        </p:nvSpPr>
        <p:spPr>
          <a:xfrm>
            <a:off x="1357007" y="1955332"/>
            <a:ext cx="1415375" cy="826463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A</a:t>
            </a:r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72049EF1-0767-4C32-92CE-67A67A7C1CF3}"/>
              </a:ext>
            </a:extLst>
          </p:cNvPr>
          <p:cNvSpPr/>
          <p:nvPr/>
        </p:nvSpPr>
        <p:spPr>
          <a:xfrm>
            <a:off x="1357007" y="3015768"/>
            <a:ext cx="1415375" cy="826463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B</a:t>
            </a:r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3395C68F-6393-42C1-BC0E-8D1A33196A3B}"/>
              </a:ext>
            </a:extLst>
          </p:cNvPr>
          <p:cNvSpPr/>
          <p:nvPr/>
        </p:nvSpPr>
        <p:spPr>
          <a:xfrm>
            <a:off x="1357007" y="4116109"/>
            <a:ext cx="1415375" cy="826463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BFDCCCE2-035C-4C55-8722-61A951681D37}"/>
              </a:ext>
            </a:extLst>
          </p:cNvPr>
          <p:cNvSpPr/>
          <p:nvPr/>
        </p:nvSpPr>
        <p:spPr>
          <a:xfrm>
            <a:off x="1357007" y="5176545"/>
            <a:ext cx="1415375" cy="826463"/>
          </a:xfrm>
          <a:prstGeom prst="flowChartProcess">
            <a:avLst/>
          </a:prstGeom>
          <a:solidFill>
            <a:srgbClr val="233A75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65C2D1-49FD-48A1-AAAA-3ABA8ECD8312}"/>
              </a:ext>
            </a:extLst>
          </p:cNvPr>
          <p:cNvCxnSpPr/>
          <p:nvPr/>
        </p:nvCxnSpPr>
        <p:spPr>
          <a:xfrm>
            <a:off x="2898842" y="1955332"/>
            <a:ext cx="0" cy="404767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EAA5CEF4-BB8A-46F4-BDDA-DC3CEE1144AA}"/>
              </a:ext>
            </a:extLst>
          </p:cNvPr>
          <p:cNvSpPr/>
          <p:nvPr/>
        </p:nvSpPr>
        <p:spPr>
          <a:xfrm>
            <a:off x="3433865" y="2447892"/>
            <a:ext cx="1415375" cy="1381122"/>
          </a:xfrm>
          <a:prstGeom prst="flowChartProcess">
            <a:avLst/>
          </a:prstGeom>
          <a:solidFill>
            <a:srgbClr val="4C5FD0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Facebook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A6D2BB5-471F-4E02-BF54-30AA1660016E}"/>
              </a:ext>
            </a:extLst>
          </p:cNvPr>
          <p:cNvSpPr/>
          <p:nvPr/>
        </p:nvSpPr>
        <p:spPr>
          <a:xfrm>
            <a:off x="3433865" y="4063362"/>
            <a:ext cx="1415375" cy="1447087"/>
          </a:xfrm>
          <a:prstGeom prst="flowChartProcess">
            <a:avLst/>
          </a:prstGeom>
          <a:solidFill>
            <a:srgbClr val="4C5FD0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LinkedIn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C109280A-FFFD-497B-9C8F-1900DBBD018A}"/>
              </a:ext>
            </a:extLst>
          </p:cNvPr>
          <p:cNvSpPr/>
          <p:nvPr/>
        </p:nvSpPr>
        <p:spPr>
          <a:xfrm>
            <a:off x="5530176" y="2797151"/>
            <a:ext cx="1415375" cy="690591"/>
          </a:xfrm>
          <a:prstGeom prst="flowChartProcess">
            <a:avLst/>
          </a:prstGeom>
          <a:solidFill>
            <a:srgbClr val="8281BD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A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05A1987-7D46-485B-A2C5-88595E230774}"/>
              </a:ext>
            </a:extLst>
          </p:cNvPr>
          <p:cNvSpPr/>
          <p:nvPr/>
        </p:nvSpPr>
        <p:spPr>
          <a:xfrm>
            <a:off x="5530176" y="3633875"/>
            <a:ext cx="1415375" cy="690591"/>
          </a:xfrm>
          <a:prstGeom prst="flowChartProcess">
            <a:avLst/>
          </a:prstGeom>
          <a:solidFill>
            <a:srgbClr val="8281BD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C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3154A684-5211-4813-AEEC-229E4C23EA3C}"/>
              </a:ext>
            </a:extLst>
          </p:cNvPr>
          <p:cNvSpPr/>
          <p:nvPr/>
        </p:nvSpPr>
        <p:spPr>
          <a:xfrm>
            <a:off x="5530176" y="4470599"/>
            <a:ext cx="1415375" cy="690591"/>
          </a:xfrm>
          <a:prstGeom prst="flowChartProcess">
            <a:avLst/>
          </a:prstGeom>
          <a:solidFill>
            <a:srgbClr val="8281BD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 D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C74EEDC5-AA06-4C89-8BAB-2AFF1A24E180}"/>
              </a:ext>
            </a:extLst>
          </p:cNvPr>
          <p:cNvSpPr/>
          <p:nvPr/>
        </p:nvSpPr>
        <p:spPr>
          <a:xfrm>
            <a:off x="7661342" y="3328108"/>
            <a:ext cx="1415375" cy="1302125"/>
          </a:xfrm>
          <a:prstGeom prst="flowChartProcess">
            <a:avLst/>
          </a:prstGeom>
          <a:solidFill>
            <a:srgbClr val="5FC5BA"/>
          </a:solidFill>
          <a:ln>
            <a:noFill/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 Landing Page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74FC802-4851-471A-9175-7CF860A1DBD6}"/>
              </a:ext>
            </a:extLst>
          </p:cNvPr>
          <p:cNvSpPr/>
          <p:nvPr/>
        </p:nvSpPr>
        <p:spPr>
          <a:xfrm>
            <a:off x="9795340" y="3594750"/>
            <a:ext cx="1415375" cy="768841"/>
          </a:xfrm>
          <a:prstGeom prst="flowChartProcess">
            <a:avLst/>
          </a:prstGeom>
          <a:solidFill>
            <a:schemeClr val="bg1"/>
          </a:solidFill>
          <a:ln>
            <a:solidFill>
              <a:srgbClr val="283897"/>
            </a:solidFill>
          </a:ln>
          <a:effectLst>
            <a:outerShdw blurRad="50800" dist="101600" dir="8100000" sx="97000" sy="97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233A7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Form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A42B34-7172-4243-9FFD-6AADCA9C3909}"/>
              </a:ext>
            </a:extLst>
          </p:cNvPr>
          <p:cNvCxnSpPr/>
          <p:nvPr/>
        </p:nvCxnSpPr>
        <p:spPr>
          <a:xfrm>
            <a:off x="2908570" y="3161490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BBD75E-E936-4673-89B3-509A1334BC49}"/>
              </a:ext>
            </a:extLst>
          </p:cNvPr>
          <p:cNvCxnSpPr/>
          <p:nvPr/>
        </p:nvCxnSpPr>
        <p:spPr>
          <a:xfrm>
            <a:off x="2908570" y="4730818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590FA9-6A44-49F9-A7F2-1840B82AC72A}"/>
              </a:ext>
            </a:extLst>
          </p:cNvPr>
          <p:cNvCxnSpPr>
            <a:cxnSpLocks/>
          </p:cNvCxnSpPr>
          <p:nvPr/>
        </p:nvCxnSpPr>
        <p:spPr>
          <a:xfrm flipH="1">
            <a:off x="4957863" y="2461110"/>
            <a:ext cx="9728" cy="138112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1B85013-DF9A-4232-B9C4-5C862358F542}"/>
              </a:ext>
            </a:extLst>
          </p:cNvPr>
          <p:cNvCxnSpPr/>
          <p:nvPr/>
        </p:nvCxnSpPr>
        <p:spPr>
          <a:xfrm>
            <a:off x="4967591" y="3180389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FB87B9-D171-47B3-8E05-ED7B9F246AFA}"/>
              </a:ext>
            </a:extLst>
          </p:cNvPr>
          <p:cNvCxnSpPr/>
          <p:nvPr/>
        </p:nvCxnSpPr>
        <p:spPr>
          <a:xfrm>
            <a:off x="4967591" y="4727643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CAA959-E5FC-4766-A0C8-BA23B0FABC49}"/>
              </a:ext>
            </a:extLst>
          </p:cNvPr>
          <p:cNvCxnSpPr>
            <a:cxnSpLocks/>
          </p:cNvCxnSpPr>
          <p:nvPr/>
        </p:nvCxnSpPr>
        <p:spPr>
          <a:xfrm>
            <a:off x="4957863" y="4063362"/>
            <a:ext cx="9728" cy="140755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65EEAD-725E-4F79-BC28-CA6AFED3FC52}"/>
              </a:ext>
            </a:extLst>
          </p:cNvPr>
          <p:cNvCxnSpPr>
            <a:cxnSpLocks/>
          </p:cNvCxnSpPr>
          <p:nvPr/>
        </p:nvCxnSpPr>
        <p:spPr>
          <a:xfrm>
            <a:off x="5494508" y="3633875"/>
            <a:ext cx="0" cy="1542670"/>
          </a:xfrm>
          <a:prstGeom prst="line">
            <a:avLst/>
          </a:prstGeom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F4C7E69-2D26-44D5-8079-AA509400E37B}"/>
              </a:ext>
            </a:extLst>
          </p:cNvPr>
          <p:cNvCxnSpPr>
            <a:cxnSpLocks/>
          </p:cNvCxnSpPr>
          <p:nvPr/>
        </p:nvCxnSpPr>
        <p:spPr>
          <a:xfrm>
            <a:off x="7059037" y="2782968"/>
            <a:ext cx="0" cy="239357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C0FE99-EE16-4C70-A4DA-B7F7D268B5AC}"/>
              </a:ext>
            </a:extLst>
          </p:cNvPr>
          <p:cNvCxnSpPr/>
          <p:nvPr/>
        </p:nvCxnSpPr>
        <p:spPr>
          <a:xfrm>
            <a:off x="7068765" y="3979170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B1CEA14-9DBA-49B5-8DF5-3F35EFC9C58F}"/>
              </a:ext>
            </a:extLst>
          </p:cNvPr>
          <p:cNvCxnSpPr>
            <a:cxnSpLocks/>
          </p:cNvCxnSpPr>
          <p:nvPr/>
        </p:nvCxnSpPr>
        <p:spPr>
          <a:xfrm>
            <a:off x="9186152" y="3328108"/>
            <a:ext cx="0" cy="130212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16106CC-B920-4032-AC3B-9960A7250FB1}"/>
              </a:ext>
            </a:extLst>
          </p:cNvPr>
          <p:cNvCxnSpPr/>
          <p:nvPr/>
        </p:nvCxnSpPr>
        <p:spPr>
          <a:xfrm>
            <a:off x="9195880" y="3984918"/>
            <a:ext cx="379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46E25BA9-48FB-4EF0-A65A-175983F16E42}"/>
              </a:ext>
            </a:extLst>
          </p:cNvPr>
          <p:cNvSpPr/>
          <p:nvPr/>
        </p:nvSpPr>
        <p:spPr>
          <a:xfrm rot="5400000">
            <a:off x="3239309" y="3101333"/>
            <a:ext cx="136183" cy="120313"/>
          </a:xfrm>
          <a:prstGeom prst="triangle">
            <a:avLst/>
          </a:prstGeom>
          <a:solidFill>
            <a:srgbClr val="4C5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B2CC5F24-F378-4C92-BEC8-0C7A1D94DA74}"/>
              </a:ext>
            </a:extLst>
          </p:cNvPr>
          <p:cNvSpPr/>
          <p:nvPr/>
        </p:nvSpPr>
        <p:spPr>
          <a:xfrm rot="5400000">
            <a:off x="3237691" y="4664552"/>
            <a:ext cx="136183" cy="120313"/>
          </a:xfrm>
          <a:prstGeom prst="triangle">
            <a:avLst/>
          </a:prstGeom>
          <a:solidFill>
            <a:srgbClr val="4C5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EEF7B996-3B9F-44AE-B5B1-774840436F3A}"/>
              </a:ext>
            </a:extLst>
          </p:cNvPr>
          <p:cNvSpPr/>
          <p:nvPr/>
        </p:nvSpPr>
        <p:spPr>
          <a:xfrm rot="5400000">
            <a:off x="5315567" y="3120232"/>
            <a:ext cx="136183" cy="120313"/>
          </a:xfrm>
          <a:prstGeom prst="triangle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525D6926-A67D-4674-BB0C-FC097D4BC954}"/>
              </a:ext>
            </a:extLst>
          </p:cNvPr>
          <p:cNvSpPr/>
          <p:nvPr/>
        </p:nvSpPr>
        <p:spPr>
          <a:xfrm rot="5400000">
            <a:off x="5313949" y="4683451"/>
            <a:ext cx="136183" cy="120313"/>
          </a:xfrm>
          <a:prstGeom prst="triangle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D711C006-C66C-43BF-A461-9E584C31672C}"/>
              </a:ext>
            </a:extLst>
          </p:cNvPr>
          <p:cNvSpPr/>
          <p:nvPr/>
        </p:nvSpPr>
        <p:spPr>
          <a:xfrm rot="5400000">
            <a:off x="7452845" y="3916907"/>
            <a:ext cx="136183" cy="120313"/>
          </a:xfrm>
          <a:prstGeom prst="triangle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C3EBBD0E-9A1E-477C-80FF-AFAE7015C5F9}"/>
              </a:ext>
            </a:extLst>
          </p:cNvPr>
          <p:cNvSpPr/>
          <p:nvPr/>
        </p:nvSpPr>
        <p:spPr>
          <a:xfrm rot="5400000">
            <a:off x="9550773" y="3924761"/>
            <a:ext cx="136183" cy="120313"/>
          </a:xfrm>
          <a:prstGeom prst="triangle">
            <a:avLst/>
          </a:prstGeom>
          <a:solidFill>
            <a:schemeClr val="bg1"/>
          </a:solidFill>
          <a:ln>
            <a:solidFill>
              <a:srgbClr val="2838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96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669E-AF52-42DC-A678-7300CE874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2175" y="3441316"/>
            <a:ext cx="5084379" cy="24190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Employees of target Universities for athletic offers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cs typeface="Calibri"/>
              </a:rPr>
              <a:t>Employees of target major sports leagues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281BD"/>
              </a:buCl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281BD"/>
              </a:buClr>
              <a:buFont typeface="Wingdings" panose="05000000000000000000" pitchFamily="2" charset="2"/>
              <a:buChar char="§"/>
            </a:pPr>
            <a:endParaRPr lang="en-US">
              <a:cs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F3996-F7FC-4FCF-B96E-C31C6F6A5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33A75"/>
                </a:solidFill>
              </a:rPr>
              <a:t>Paid Targets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E7ACC33-02A6-45C5-85AE-735BFD098E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636" y="1346703"/>
            <a:ext cx="1828800" cy="18288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354229E-6303-4E42-ADEC-F65EBF062D1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77024" y="1607641"/>
            <a:ext cx="1045994" cy="107031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227A1D5-3DD8-489A-85F6-8B3FDA4CFF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86" y="1562292"/>
            <a:ext cx="1058852" cy="111566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41B2EF-7BA8-4083-AD46-AAA032A63D0E}"/>
              </a:ext>
            </a:extLst>
          </p:cNvPr>
          <p:cNvSpPr txBox="1">
            <a:spLocks/>
          </p:cNvSpPr>
          <p:nvPr/>
        </p:nvSpPr>
        <p:spPr>
          <a:xfrm>
            <a:off x="1485446" y="3520573"/>
            <a:ext cx="3425982" cy="156747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8281BD"/>
              </a:buClr>
              <a:buFont typeface="Wingdings" panose="05000000000000000000" pitchFamily="2" charset="2"/>
              <a:buChar char="§"/>
            </a:pPr>
            <a:r>
              <a:rPr lang="en-US">
                <a:ea typeface="+mn-lt"/>
                <a:cs typeface="+mn-lt"/>
              </a:rPr>
              <a:t>Clients and prospects in Elite and Athletic segmentation</a:t>
            </a:r>
            <a:endParaRPr lang="en-US">
              <a:cs typeface="Calibr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A59CEDC-282A-4EF5-A798-36C3FF3D8C04}"/>
              </a:ext>
            </a:extLst>
          </p:cNvPr>
          <p:cNvCxnSpPr/>
          <p:nvPr/>
        </p:nvCxnSpPr>
        <p:spPr>
          <a:xfrm>
            <a:off x="5296277" y="1484768"/>
            <a:ext cx="0" cy="374813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250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A845757-79CA-4FA7-804D-B30F4707D650}"/>
              </a:ext>
            </a:extLst>
          </p:cNvPr>
          <p:cNvSpPr/>
          <p:nvPr/>
        </p:nvSpPr>
        <p:spPr>
          <a:xfrm>
            <a:off x="2473691" y="4197189"/>
            <a:ext cx="8742217" cy="73697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50AF-39B6-48EC-B55D-26B71D8AA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374" y="248747"/>
            <a:ext cx="11111417" cy="690591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rgbClr val="233A75"/>
                </a:solidFill>
              </a:rPr>
              <a:t>Paid Social Results for Facebook and LinkedIn Total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DE774BA-0EF6-4A44-B79C-C654EA0EFD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7878633"/>
              </p:ext>
            </p:extLst>
          </p:nvPr>
        </p:nvGraphicFramePr>
        <p:xfrm>
          <a:off x="2473693" y="2242767"/>
          <a:ext cx="8742216" cy="291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046">
                  <a:extLst>
                    <a:ext uri="{9D8B030D-6E8A-4147-A177-3AD203B41FA5}">
                      <a16:colId xmlns:a16="http://schemas.microsoft.com/office/drawing/2014/main" val="3984395652"/>
                    </a:ext>
                  </a:extLst>
                </a:gridCol>
                <a:gridCol w="2146434">
                  <a:extLst>
                    <a:ext uri="{9D8B030D-6E8A-4147-A177-3AD203B41FA5}">
                      <a16:colId xmlns:a16="http://schemas.microsoft.com/office/drawing/2014/main" val="555094905"/>
                    </a:ext>
                  </a:extLst>
                </a:gridCol>
                <a:gridCol w="1568918">
                  <a:extLst>
                    <a:ext uri="{9D8B030D-6E8A-4147-A177-3AD203B41FA5}">
                      <a16:colId xmlns:a16="http://schemas.microsoft.com/office/drawing/2014/main" val="1301795513"/>
                    </a:ext>
                  </a:extLst>
                </a:gridCol>
                <a:gridCol w="1934678">
                  <a:extLst>
                    <a:ext uri="{9D8B030D-6E8A-4147-A177-3AD203B41FA5}">
                      <a16:colId xmlns:a16="http://schemas.microsoft.com/office/drawing/2014/main" val="2981868533"/>
                    </a:ext>
                  </a:extLst>
                </a:gridCol>
                <a:gridCol w="1398140">
                  <a:extLst>
                    <a:ext uri="{9D8B030D-6E8A-4147-A177-3AD203B41FA5}">
                      <a16:colId xmlns:a16="http://schemas.microsoft.com/office/drawing/2014/main" val="340440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Budget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Impressions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Clicks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</a:t>
                      </a:r>
                    </a:p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Click-through-</a:t>
                      </a:r>
                      <a:br>
                        <a:rPr lang="en-US" sz="180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/>
                          <a:cs typeface="Arial"/>
                        </a:rPr>
                        <a:t>rate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Cost-per-click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415172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$10,284</a:t>
                      </a: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$550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512,479</a:t>
                      </a: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47,517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2,511</a:t>
                      </a: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113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0.49%</a:t>
                      </a: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0.24%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b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</a:b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$4.09</a:t>
                      </a: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500" b="1" dirty="0">
                          <a:solidFill>
                            <a:srgbClr val="CB167F"/>
                          </a:solidFill>
                          <a:latin typeface="Arial"/>
                          <a:cs typeface="Arial"/>
                        </a:rPr>
                        <a:t>$4.86</a:t>
                      </a:r>
                    </a:p>
                    <a:p>
                      <a:pPr lvl="0" algn="ctr">
                        <a:buNone/>
                      </a:pPr>
                      <a:endParaRPr lang="en-US" sz="2500" b="1" dirty="0">
                        <a:solidFill>
                          <a:srgbClr val="CB167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9141268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0798B6D-06ED-446A-BFAD-F15A7E696943}"/>
              </a:ext>
            </a:extLst>
          </p:cNvPr>
          <p:cNvSpPr/>
          <p:nvPr/>
        </p:nvSpPr>
        <p:spPr>
          <a:xfrm>
            <a:off x="-48126" y="4197188"/>
            <a:ext cx="24448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Faces of Sodexo Gonzaga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83C8F-817A-448E-A097-FCAFC0233A9E}"/>
              </a:ext>
            </a:extLst>
          </p:cNvPr>
          <p:cNvSpPr/>
          <p:nvPr/>
        </p:nvSpPr>
        <p:spPr>
          <a:xfrm>
            <a:off x="-126732" y="3561929"/>
            <a:ext cx="24448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Super Bowl LIV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F361E40-492C-427E-8963-1D6F48A07113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Comparison</a:t>
            </a:r>
          </a:p>
        </p:txBody>
      </p:sp>
    </p:spTree>
    <p:extLst>
      <p:ext uri="{BB962C8B-B14F-4D97-AF65-F5344CB8AC3E}">
        <p14:creationId xmlns:p14="http://schemas.microsoft.com/office/powerpoint/2010/main" val="4245313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89AB-D487-4313-BA38-5886D2915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Pardot Results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31139-E662-4460-8AEF-597257597AD9}"/>
              </a:ext>
            </a:extLst>
          </p:cNvPr>
          <p:cNvSpPr txBox="1"/>
          <p:nvPr/>
        </p:nvSpPr>
        <p:spPr>
          <a:xfrm>
            <a:off x="627797" y="1364776"/>
            <a:ext cx="380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Form </a:t>
            </a:r>
            <a:b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Activity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FE3152-A853-4C63-AF25-0CDBA388F2C1}"/>
              </a:ext>
            </a:extLst>
          </p:cNvPr>
          <p:cNvSpPr txBox="1"/>
          <p:nvPr/>
        </p:nvSpPr>
        <p:spPr>
          <a:xfrm>
            <a:off x="3948755" y="1346691"/>
            <a:ext cx="3807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b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073C5-87F6-4F8F-9176-3584F842B81D}"/>
              </a:ext>
            </a:extLst>
          </p:cNvPr>
          <p:cNvSpPr txBox="1"/>
          <p:nvPr/>
        </p:nvSpPr>
        <p:spPr>
          <a:xfrm>
            <a:off x="7072250" y="1346691"/>
            <a:ext cx="38077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b="1">
                <a:latin typeface="Arial"/>
                <a:cs typeface="Arial"/>
              </a:rPr>
              <a:t>Email: </a:t>
            </a:r>
            <a:b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latin typeface="Arial"/>
                <a:cs typeface="Arial"/>
              </a:rPr>
              <a:t>Chef Dayanny</a:t>
            </a:r>
            <a:endParaRPr lang="en-US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77734-7CDF-403B-9423-DC52487F58F9}"/>
              </a:ext>
            </a:extLst>
          </p:cNvPr>
          <p:cNvSpPr txBox="1"/>
          <p:nvPr/>
        </p:nvSpPr>
        <p:spPr>
          <a:xfrm>
            <a:off x="1770464" y="3680572"/>
            <a:ext cx="15505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/>
                <a:cs typeface="Arial"/>
              </a:rPr>
              <a:t>0</a:t>
            </a:r>
            <a:endParaRPr lang="en-US" sz="5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3004FF-DA8D-47AC-8A05-CD704676B950}"/>
              </a:ext>
            </a:extLst>
          </p:cNvPr>
          <p:cNvSpPr txBox="1"/>
          <p:nvPr/>
        </p:nvSpPr>
        <p:spPr>
          <a:xfrm>
            <a:off x="1323011" y="4481432"/>
            <a:ext cx="2439504" cy="13234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Marketing Qualified Form Fills</a:t>
            </a:r>
          </a:p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30E20-1459-4A14-ACF6-BAF36838F1DC}"/>
              </a:ext>
            </a:extLst>
          </p:cNvPr>
          <p:cNvSpPr txBox="1"/>
          <p:nvPr/>
        </p:nvSpPr>
        <p:spPr>
          <a:xfrm>
            <a:off x="5102077" y="2349379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323E5-87EB-4399-91FE-97860055A5AA}"/>
              </a:ext>
            </a:extLst>
          </p:cNvPr>
          <p:cNvSpPr txBox="1"/>
          <p:nvPr/>
        </p:nvSpPr>
        <p:spPr>
          <a:xfrm>
            <a:off x="4657577" y="3150239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Emails Delivered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E3998C-F9F7-4C5A-92A5-BC9517C431C3}"/>
              </a:ext>
            </a:extLst>
          </p:cNvPr>
          <p:cNvSpPr txBox="1"/>
          <p:nvPr/>
        </p:nvSpPr>
        <p:spPr>
          <a:xfrm>
            <a:off x="5102077" y="3709837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46%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084CB-083B-4A9B-9E8B-788D9B8BECB5}"/>
              </a:ext>
            </a:extLst>
          </p:cNvPr>
          <p:cNvSpPr txBox="1"/>
          <p:nvPr/>
        </p:nvSpPr>
        <p:spPr>
          <a:xfrm>
            <a:off x="4657577" y="4510697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Rate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563E22-C228-478B-AA6D-575AFC384574}"/>
              </a:ext>
            </a:extLst>
          </p:cNvPr>
          <p:cNvSpPr txBox="1"/>
          <p:nvPr/>
        </p:nvSpPr>
        <p:spPr>
          <a:xfrm>
            <a:off x="5102077" y="5087673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672B26-02C4-40A9-8C92-83C7549C77A3}"/>
              </a:ext>
            </a:extLst>
          </p:cNvPr>
          <p:cNvSpPr txBox="1"/>
          <p:nvPr/>
        </p:nvSpPr>
        <p:spPr>
          <a:xfrm>
            <a:off x="4657577" y="5888533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Open Rate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F0D363-7606-4757-9BD5-4DBE0EEDB627}"/>
              </a:ext>
            </a:extLst>
          </p:cNvPr>
          <p:cNvSpPr txBox="1"/>
          <p:nvPr/>
        </p:nvSpPr>
        <p:spPr>
          <a:xfrm>
            <a:off x="8200980" y="2331294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A17383-27F0-4278-BFBE-819AA10C51E5}"/>
              </a:ext>
            </a:extLst>
          </p:cNvPr>
          <p:cNvSpPr txBox="1"/>
          <p:nvPr/>
        </p:nvSpPr>
        <p:spPr>
          <a:xfrm>
            <a:off x="7756480" y="3132154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Emails Delivered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EF6FCE-75BA-41D5-906A-D83856B734E8}"/>
              </a:ext>
            </a:extLst>
          </p:cNvPr>
          <p:cNvSpPr txBox="1"/>
          <p:nvPr/>
        </p:nvSpPr>
        <p:spPr>
          <a:xfrm>
            <a:off x="8200980" y="3691752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53%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48F02D-55D0-4F9A-A648-3541F3A64E6D}"/>
              </a:ext>
            </a:extLst>
          </p:cNvPr>
          <p:cNvSpPr txBox="1"/>
          <p:nvPr/>
        </p:nvSpPr>
        <p:spPr>
          <a:xfrm>
            <a:off x="7756480" y="4492612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Read Rate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E15844-326C-46A9-940F-0BEF68746601}"/>
              </a:ext>
            </a:extLst>
          </p:cNvPr>
          <p:cNvSpPr txBox="1"/>
          <p:nvPr/>
        </p:nvSpPr>
        <p:spPr>
          <a:xfrm>
            <a:off x="8200980" y="5069588"/>
            <a:ext cx="155050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B99869-38B8-41C9-98BE-ADCDC6D4A1F0}"/>
              </a:ext>
            </a:extLst>
          </p:cNvPr>
          <p:cNvSpPr txBox="1"/>
          <p:nvPr/>
        </p:nvSpPr>
        <p:spPr>
          <a:xfrm>
            <a:off x="7756480" y="5870448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Open Rate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F65535-36A9-4F11-B8A9-7953AC9DDC70}"/>
              </a:ext>
            </a:extLst>
          </p:cNvPr>
          <p:cNvCxnSpPr>
            <a:cxnSpLocks/>
          </p:cNvCxnSpPr>
          <p:nvPr/>
        </p:nvCxnSpPr>
        <p:spPr>
          <a:xfrm>
            <a:off x="1411616" y="2114415"/>
            <a:ext cx="2262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BF9D18-2DEB-40ED-BA92-DE357F959CCB}"/>
              </a:ext>
            </a:extLst>
          </p:cNvPr>
          <p:cNvCxnSpPr>
            <a:cxnSpLocks/>
          </p:cNvCxnSpPr>
          <p:nvPr/>
        </p:nvCxnSpPr>
        <p:spPr>
          <a:xfrm>
            <a:off x="4640431" y="2115702"/>
            <a:ext cx="2262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ABCA910-7730-496D-8F0B-0EA4E1E64254}"/>
              </a:ext>
            </a:extLst>
          </p:cNvPr>
          <p:cNvCxnSpPr>
            <a:cxnSpLocks/>
          </p:cNvCxnSpPr>
          <p:nvPr/>
        </p:nvCxnSpPr>
        <p:spPr>
          <a:xfrm>
            <a:off x="7933622" y="2114415"/>
            <a:ext cx="226236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1A5D9B-E646-4111-93D6-688FD1C230E5}"/>
              </a:ext>
            </a:extLst>
          </p:cNvPr>
          <p:cNvSpPr txBox="1"/>
          <p:nvPr/>
        </p:nvSpPr>
        <p:spPr>
          <a:xfrm>
            <a:off x="1770464" y="2349379"/>
            <a:ext cx="1550504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/>
                <a:cs typeface="Arial"/>
              </a:rPr>
              <a:t>64</a:t>
            </a:r>
            <a:endParaRPr lang="en-US" sz="5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323EB9-7A4D-4C31-8841-1FD844F5604C}"/>
              </a:ext>
            </a:extLst>
          </p:cNvPr>
          <p:cNvSpPr txBox="1"/>
          <p:nvPr/>
        </p:nvSpPr>
        <p:spPr>
          <a:xfrm>
            <a:off x="1323011" y="3150239"/>
            <a:ext cx="243950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Clicks to View</a:t>
            </a:r>
          </a:p>
          <a:p>
            <a:pPr algn="ctr"/>
            <a:endParaRPr lang="en-US" sz="20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31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mans face&#10;&#10;Description automatically generated">
            <a:extLst>
              <a:ext uri="{FF2B5EF4-FFF2-40B4-BE49-F238E27FC236}">
                <a16:creationId xmlns:a16="http://schemas.microsoft.com/office/drawing/2014/main" id="{63404D23-AEFB-4FCD-BCC4-3128A6A7D5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6"/>
          <a:stretch/>
        </p:blipFill>
        <p:spPr>
          <a:xfrm>
            <a:off x="8163649" y="3879542"/>
            <a:ext cx="4028351" cy="30092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3727B-5D9B-41F7-AF11-50E1BFA881D1}"/>
              </a:ext>
            </a:extLst>
          </p:cNvPr>
          <p:cNvSpPr/>
          <p:nvPr/>
        </p:nvSpPr>
        <p:spPr>
          <a:xfrm>
            <a:off x="514905" y="1953087"/>
            <a:ext cx="3657600" cy="1926455"/>
          </a:xfrm>
          <a:prstGeom prst="rect">
            <a:avLst/>
          </a:prstGeom>
          <a:gradFill flip="none" rotWithShape="1">
            <a:gsLst>
              <a:gs pos="0">
                <a:srgbClr val="2A275E">
                  <a:shade val="30000"/>
                  <a:satMod val="115000"/>
                </a:srgbClr>
              </a:gs>
              <a:gs pos="50000">
                <a:srgbClr val="2A275E">
                  <a:shade val="67500"/>
                  <a:satMod val="115000"/>
                </a:srgbClr>
              </a:gs>
              <a:gs pos="100000">
                <a:srgbClr val="2A275E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D4EAEF-CC80-4F41-B081-619E32BF9337}"/>
              </a:ext>
            </a:extLst>
          </p:cNvPr>
          <p:cNvSpPr/>
          <p:nvPr/>
        </p:nvSpPr>
        <p:spPr>
          <a:xfrm>
            <a:off x="4285306" y="1953087"/>
            <a:ext cx="3657600" cy="1926455"/>
          </a:xfrm>
          <a:prstGeom prst="rect">
            <a:avLst/>
          </a:prstGeom>
          <a:gradFill flip="none" rotWithShape="1">
            <a:gsLst>
              <a:gs pos="0">
                <a:srgbClr val="2A275E">
                  <a:shade val="30000"/>
                  <a:satMod val="115000"/>
                </a:srgbClr>
              </a:gs>
              <a:gs pos="50000">
                <a:srgbClr val="2A275E">
                  <a:shade val="67500"/>
                  <a:satMod val="115000"/>
                </a:srgbClr>
              </a:gs>
              <a:gs pos="100000">
                <a:srgbClr val="2A275E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D6EDBB-3CDD-4844-8E4C-AA4352CE3004}"/>
              </a:ext>
            </a:extLst>
          </p:cNvPr>
          <p:cNvSpPr/>
          <p:nvPr/>
        </p:nvSpPr>
        <p:spPr>
          <a:xfrm>
            <a:off x="8060892" y="1953087"/>
            <a:ext cx="3657600" cy="1926455"/>
          </a:xfrm>
          <a:prstGeom prst="rect">
            <a:avLst/>
          </a:prstGeom>
          <a:gradFill flip="none" rotWithShape="1">
            <a:gsLst>
              <a:gs pos="0">
                <a:srgbClr val="2A275E">
                  <a:shade val="30000"/>
                  <a:satMod val="115000"/>
                </a:srgbClr>
              </a:gs>
              <a:gs pos="50000">
                <a:srgbClr val="2A275E">
                  <a:shade val="67500"/>
                  <a:satMod val="115000"/>
                </a:srgbClr>
              </a:gs>
              <a:gs pos="100000">
                <a:srgbClr val="2A275E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0BD9D2-C94F-4745-B795-C4D534C5D48C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Overview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52F71F-53DD-4A23-8AC8-B49C3A82547A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Solutions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36DB52A-ED3D-4DFE-AF9C-5B3B3D57FE8D}"/>
              </a:ext>
            </a:extLst>
          </p:cNvPr>
          <p:cNvSpPr txBox="1">
            <a:spLocks/>
          </p:cNvSpPr>
          <p:nvPr/>
        </p:nvSpPr>
        <p:spPr>
          <a:xfrm>
            <a:off x="693915" y="2007409"/>
            <a:ext cx="2928175" cy="1759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Stick to 3 main </a:t>
            </a:r>
            <a:b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media story lines: </a:t>
            </a:r>
            <a:b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quality, community </a:t>
            </a:r>
            <a:b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and sustainability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671C75-ED10-4CA6-BE88-7EDC38848856}"/>
              </a:ext>
            </a:extLst>
          </p:cNvPr>
          <p:cNvSpPr txBox="1">
            <a:spLocks/>
          </p:cNvSpPr>
          <p:nvPr/>
        </p:nvSpPr>
        <p:spPr>
          <a:xfrm>
            <a:off x="4440771" y="2007409"/>
            <a:ext cx="3336068" cy="1421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Target local, national business and consumer media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E597F17-DB45-4E21-AF3C-7590A22F35B1}"/>
              </a:ext>
            </a:extLst>
          </p:cNvPr>
          <p:cNvSpPr txBox="1">
            <a:spLocks/>
          </p:cNvSpPr>
          <p:nvPr/>
        </p:nvSpPr>
        <p:spPr>
          <a:xfrm>
            <a:off x="8193066" y="1953087"/>
            <a:ext cx="3484029" cy="15227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Elevate both Sodexo &amp; Centerplate organic social networks through optimized creative assets and channel distribution plans</a:t>
            </a:r>
            <a:endParaRPr lang="en-US" sz="2000" dirty="0">
              <a:solidFill>
                <a:schemeClr val="bg1"/>
              </a:solidFill>
            </a:endParaRPr>
          </a:p>
          <a:p>
            <a:pPr lvl="1">
              <a:lnSpc>
                <a:spcPct val="10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724F12-6ACD-4B1B-8ABA-52192F0DDD01}"/>
              </a:ext>
            </a:extLst>
          </p:cNvPr>
          <p:cNvSpPr/>
          <p:nvPr/>
        </p:nvSpPr>
        <p:spPr>
          <a:xfrm>
            <a:off x="514905" y="4048350"/>
            <a:ext cx="3657600" cy="1926455"/>
          </a:xfrm>
          <a:prstGeom prst="rect">
            <a:avLst/>
          </a:prstGeom>
          <a:gradFill flip="none" rotWithShape="1">
            <a:gsLst>
              <a:gs pos="0">
                <a:srgbClr val="2A275E">
                  <a:shade val="30000"/>
                  <a:satMod val="115000"/>
                </a:srgbClr>
              </a:gs>
              <a:gs pos="50000">
                <a:srgbClr val="2A275E">
                  <a:shade val="67500"/>
                  <a:satMod val="115000"/>
                </a:srgbClr>
              </a:gs>
              <a:gs pos="100000">
                <a:srgbClr val="2A275E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9EE0FD-DCF2-47BF-A744-09CFA8FBDADE}"/>
              </a:ext>
            </a:extLst>
          </p:cNvPr>
          <p:cNvSpPr/>
          <p:nvPr/>
        </p:nvSpPr>
        <p:spPr>
          <a:xfrm>
            <a:off x="4285306" y="4048350"/>
            <a:ext cx="3657600" cy="1926455"/>
          </a:xfrm>
          <a:prstGeom prst="rect">
            <a:avLst/>
          </a:prstGeom>
          <a:gradFill flip="none" rotWithShape="1">
            <a:gsLst>
              <a:gs pos="0">
                <a:srgbClr val="2A275E">
                  <a:shade val="30000"/>
                  <a:satMod val="115000"/>
                </a:srgbClr>
              </a:gs>
              <a:gs pos="50000">
                <a:srgbClr val="2A275E">
                  <a:shade val="67500"/>
                  <a:satMod val="115000"/>
                </a:srgbClr>
              </a:gs>
              <a:gs pos="100000">
                <a:srgbClr val="2A275E">
                  <a:shade val="100000"/>
                  <a:satMod val="115000"/>
                </a:srgbClr>
              </a:gs>
            </a:gsLst>
            <a:lin ang="162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8C5F183-C6FB-4BA7-B23A-27EB39BC7475}"/>
              </a:ext>
            </a:extLst>
          </p:cNvPr>
          <p:cNvSpPr txBox="1">
            <a:spLocks/>
          </p:cNvSpPr>
          <p:nvPr/>
        </p:nvSpPr>
        <p:spPr>
          <a:xfrm>
            <a:off x="693915" y="4048350"/>
            <a:ext cx="2928175" cy="17593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Reinforce value to client through consumer-friendly digital content strategy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BF90A27-C304-4E07-8FFB-E420B49E3F99}"/>
              </a:ext>
            </a:extLst>
          </p:cNvPr>
          <p:cNvSpPr txBox="1">
            <a:spLocks/>
          </p:cNvSpPr>
          <p:nvPr/>
        </p:nvSpPr>
        <p:spPr>
          <a:xfrm>
            <a:off x="4440771" y="4048350"/>
            <a:ext cx="3336068" cy="14215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Arial"/>
                <a:cs typeface="Arial"/>
              </a:rPr>
              <a:t>Target client and prospect lists with multiple content A/B tests to establish both a baseline and a reproducible model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4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/>
      <p:bldP spid="11" grpId="0"/>
      <p:bldP spid="12" grpId="0"/>
      <p:bldP spid="13" grpId="0" animBg="1"/>
      <p:bldP spid="14" grpId="0" animBg="1"/>
      <p:bldP spid="15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BLOGS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endParaRPr lang="en-US" sz="4000" b="1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1281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F2930A6F-F14F-4808-8F61-1DA27E95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29" t="-2" r="30442" b="853"/>
          <a:stretch/>
        </p:blipFill>
        <p:spPr>
          <a:xfrm>
            <a:off x="447502" y="1786465"/>
            <a:ext cx="2592581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D88EB7-06A7-46F6-9A05-B4EC091AE9F2}"/>
              </a:ext>
            </a:extLst>
          </p:cNvPr>
          <p:cNvSpPr txBox="1">
            <a:spLocks/>
          </p:cNvSpPr>
          <p:nvPr/>
        </p:nvSpPr>
        <p:spPr>
          <a:xfrm>
            <a:off x="364375" y="290974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Goals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08F5BD-B9DA-43F8-9DD5-5A19C71D1251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Blogs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93B07F-7CBC-4A30-ADEE-7E18F2F6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" y="4145143"/>
            <a:ext cx="1888802" cy="15911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C847D7-415F-4E1C-849A-24A1A254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094" y="1855428"/>
            <a:ext cx="801472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Reinforce earned media story lines</a:t>
            </a:r>
          </a:p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SEO</a:t>
            </a:r>
          </a:p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Offer content for "browser" personas to learn more about Sodexo and fulfill various micro-conversions</a:t>
            </a:r>
            <a:endParaRPr lang="en-US" dirty="0"/>
          </a:p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47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223034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The Culinary MVP for the Big Game</a:t>
            </a:r>
          </a:p>
        </p:txBody>
      </p:sp>
      <p:pic>
        <p:nvPicPr>
          <p:cNvPr id="13" name="Picture 12" descr="A person standing in a room&#10;&#10;Description automatically generated">
            <a:extLst>
              <a:ext uri="{FF2B5EF4-FFF2-40B4-BE49-F238E27FC236}">
                <a16:creationId xmlns:a16="http://schemas.microsoft.com/office/drawing/2014/main" id="{17794BA3-A2D0-4413-825C-E6FAAFBEF4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13"/>
          <a:stretch/>
        </p:blipFill>
        <p:spPr>
          <a:xfrm>
            <a:off x="611260" y="1286487"/>
            <a:ext cx="3223034" cy="165675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3:28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C5ECEC-29F7-43B7-A593-A72401F1EF06}"/>
              </a:ext>
            </a:extLst>
          </p:cNvPr>
          <p:cNvGrpSpPr/>
          <p:nvPr/>
        </p:nvGrpSpPr>
        <p:grpSpPr>
          <a:xfrm>
            <a:off x="5701294" y="2665989"/>
            <a:ext cx="6545635" cy="930530"/>
            <a:chOff x="539741" y="3492076"/>
            <a:chExt cx="6545635" cy="93053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C5CB8E-C193-4859-96E0-62E879BC8E7E}"/>
                </a:ext>
              </a:extLst>
            </p:cNvPr>
            <p:cNvSpPr/>
            <p:nvPr/>
          </p:nvSpPr>
          <p:spPr>
            <a:xfrm>
              <a:off x="640455" y="3492076"/>
              <a:ext cx="2367665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6E3C2C-59A9-4661-A785-2B27BBAA1AD7}"/>
                </a:ext>
              </a:extLst>
            </p:cNvPr>
            <p:cNvSpPr/>
            <p:nvPr/>
          </p:nvSpPr>
          <p:spPr>
            <a:xfrm>
              <a:off x="3008120" y="3492076"/>
              <a:ext cx="1892894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6A3C3-8F62-4E28-A8D5-782B1C26EC64}"/>
                </a:ext>
              </a:extLst>
            </p:cNvPr>
            <p:cNvSpPr/>
            <p:nvPr/>
          </p:nvSpPr>
          <p:spPr>
            <a:xfrm>
              <a:off x="4901013" y="3492076"/>
              <a:ext cx="474771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1F3B55-3900-465D-965C-10D23905297D}"/>
                </a:ext>
              </a:extLst>
            </p:cNvPr>
            <p:cNvSpPr/>
            <p:nvPr/>
          </p:nvSpPr>
          <p:spPr>
            <a:xfrm>
              <a:off x="5375784" y="3492076"/>
              <a:ext cx="365686" cy="461666"/>
            </a:xfrm>
            <a:prstGeom prst="rect">
              <a:avLst/>
            </a:prstGeom>
            <a:solidFill>
              <a:srgbClr val="CB1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A403FEF-ED01-4B60-AB9C-672799746655}"/>
                </a:ext>
              </a:extLst>
            </p:cNvPr>
            <p:cNvSpPr txBox="1"/>
            <p:nvPr/>
          </p:nvSpPr>
          <p:spPr>
            <a:xfrm>
              <a:off x="539741" y="3953742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57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 err="1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Sodexo_Net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CFD952-ACF5-460A-9865-A327C17DD279}"/>
                </a:ext>
              </a:extLst>
            </p:cNvPr>
            <p:cNvSpPr txBox="1"/>
            <p:nvPr/>
          </p:nvSpPr>
          <p:spPr>
            <a:xfrm>
              <a:off x="2917934" y="396094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45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Google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96441D-DE80-40AC-9910-81700B8E8AFB}"/>
                </a:ext>
              </a:extLst>
            </p:cNvPr>
            <p:cNvSpPr txBox="1"/>
            <p:nvPr/>
          </p:nvSpPr>
          <p:spPr>
            <a:xfrm>
              <a:off x="3609485" y="3953387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11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Sodexo.com</a:t>
              </a:r>
              <a:endParaRPr lang="en-US" sz="1200">
                <a:solidFill>
                  <a:srgbClr val="5FC5BA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FB74D2-26F3-485B-9A7E-5499F5E3F66B}"/>
                </a:ext>
              </a:extLst>
            </p:cNvPr>
            <p:cNvSpPr txBox="1"/>
            <p:nvPr/>
          </p:nvSpPr>
          <p:spPr>
            <a:xfrm>
              <a:off x="5314613" y="394970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9 </a:t>
              </a:r>
              <a:b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Facebook</a:t>
              </a:r>
              <a:endParaRPr lang="en-US" sz="1200">
                <a:solidFill>
                  <a:srgbClr val="CB167F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61660"/>
            <a:ext cx="6505872" cy="1107642"/>
            <a:chOff x="539740" y="5405316"/>
            <a:chExt cx="6505872" cy="11076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40454" y="5405316"/>
              <a:ext cx="4145191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4785645" y="5405316"/>
              <a:ext cx="528968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5314613" y="5405316"/>
              <a:ext cx="426856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113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Super Bowl Landing Page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3543850" y="587418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15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Home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5274849" y="5866627"/>
              <a:ext cx="1770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12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Inspired</a:t>
              </a:r>
            </a:p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Thinking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4460-A083-4304-B318-A1081A64F194}"/>
              </a:ext>
            </a:extLst>
          </p:cNvPr>
          <p:cNvGrpSpPr/>
          <p:nvPr/>
        </p:nvGrpSpPr>
        <p:grpSpPr>
          <a:xfrm>
            <a:off x="5701294" y="1357696"/>
            <a:ext cx="5576566" cy="930530"/>
            <a:chOff x="5579586" y="1609412"/>
            <a:chExt cx="5576566" cy="930530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6B6A50-E4EA-4E8F-B5A9-E72ACE0A6481}"/>
                </a:ext>
              </a:extLst>
            </p:cNvPr>
            <p:cNvSpPr/>
            <p:nvPr/>
          </p:nvSpPr>
          <p:spPr>
            <a:xfrm>
              <a:off x="5680300" y="1609412"/>
              <a:ext cx="2498406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C9361F-F9B4-43D1-805C-9E2619631E66}"/>
                </a:ext>
              </a:extLst>
            </p:cNvPr>
            <p:cNvSpPr/>
            <p:nvPr/>
          </p:nvSpPr>
          <p:spPr>
            <a:xfrm>
              <a:off x="8178707" y="1609412"/>
              <a:ext cx="1549835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1F71CD-120F-459D-9DD6-C784C8F94498}"/>
                </a:ext>
              </a:extLst>
            </p:cNvPr>
            <p:cNvSpPr/>
            <p:nvPr/>
          </p:nvSpPr>
          <p:spPr>
            <a:xfrm>
              <a:off x="9688924" y="1609412"/>
              <a:ext cx="1046672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77C494E-6B15-4489-AD72-74E28094A0C6}"/>
                </a:ext>
              </a:extLst>
            </p:cNvPr>
            <p:cNvSpPr/>
            <p:nvPr/>
          </p:nvSpPr>
          <p:spPr>
            <a:xfrm>
              <a:off x="10735595" y="1609412"/>
              <a:ext cx="45719" cy="461666"/>
            </a:xfrm>
            <a:prstGeom prst="rect">
              <a:avLst/>
            </a:prstGeom>
            <a:solidFill>
              <a:srgbClr val="CB1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1C2D77-D1A9-460D-8264-A48F2E42514D}"/>
                </a:ext>
              </a:extLst>
            </p:cNvPr>
            <p:cNvSpPr txBox="1"/>
            <p:nvPr/>
          </p:nvSpPr>
          <p:spPr>
            <a:xfrm>
              <a:off x="5579586" y="2071078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110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Referral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C1843E-F742-40AA-AB86-7DFB6CA555B3}"/>
                </a:ext>
              </a:extLst>
            </p:cNvPr>
            <p:cNvSpPr txBox="1"/>
            <p:nvPr/>
          </p:nvSpPr>
          <p:spPr>
            <a:xfrm>
              <a:off x="8093485" y="2078277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65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Direct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D0676-FB86-4E4D-A475-68FF58869409}"/>
                </a:ext>
              </a:extLst>
            </p:cNvPr>
            <p:cNvSpPr txBox="1"/>
            <p:nvPr/>
          </p:nvSpPr>
          <p:spPr>
            <a:xfrm>
              <a:off x="9604783" y="2070723"/>
              <a:ext cx="749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48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Organic</a:t>
              </a:r>
              <a:endParaRPr lang="en-US" sz="1200">
                <a:solidFill>
                  <a:srgbClr val="5FC5BA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63B3BA3-85EB-48F7-8804-25940FEE0591}"/>
                </a:ext>
              </a:extLst>
            </p:cNvPr>
            <p:cNvSpPr txBox="1"/>
            <p:nvPr/>
          </p:nvSpPr>
          <p:spPr>
            <a:xfrm>
              <a:off x="10406476" y="2078277"/>
              <a:ext cx="749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 </a:t>
              </a:r>
              <a:b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CB167F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Social</a:t>
              </a:r>
              <a:endParaRPr lang="en-US" sz="1200">
                <a:solidFill>
                  <a:srgbClr val="CB167F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C7F868F-B8C5-4B2B-9575-AC7B6A583C0C}"/>
              </a:ext>
            </a:extLst>
          </p:cNvPr>
          <p:cNvGrpSpPr/>
          <p:nvPr/>
        </p:nvGrpSpPr>
        <p:grpSpPr>
          <a:xfrm>
            <a:off x="5701294" y="5370308"/>
            <a:ext cx="6681342" cy="930530"/>
            <a:chOff x="6365508" y="5412515"/>
            <a:chExt cx="6681342" cy="93053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515999-6B51-449D-B86C-E26A958A0F4B}"/>
                </a:ext>
              </a:extLst>
            </p:cNvPr>
            <p:cNvSpPr/>
            <p:nvPr/>
          </p:nvSpPr>
          <p:spPr>
            <a:xfrm>
              <a:off x="6466222" y="5412515"/>
              <a:ext cx="4145191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0C0143E-2B42-4DC9-A22F-ABE64E72C882}"/>
                </a:ext>
              </a:extLst>
            </p:cNvPr>
            <p:cNvSpPr/>
            <p:nvPr/>
          </p:nvSpPr>
          <p:spPr>
            <a:xfrm>
              <a:off x="10611413" y="5412515"/>
              <a:ext cx="846622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62AFE7-E32C-492F-9AB4-2F57BBEAD9E5}"/>
                </a:ext>
              </a:extLst>
            </p:cNvPr>
            <p:cNvSpPr/>
            <p:nvPr/>
          </p:nvSpPr>
          <p:spPr>
            <a:xfrm>
              <a:off x="11458035" y="5412515"/>
              <a:ext cx="109201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4F9857-B1C8-4C96-BE9A-BBF0972021FC}"/>
                </a:ext>
              </a:extLst>
            </p:cNvPr>
            <p:cNvSpPr txBox="1"/>
            <p:nvPr/>
          </p:nvSpPr>
          <p:spPr>
            <a:xfrm>
              <a:off x="6365508" y="5874181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50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Super Bowl Landing Page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6D3F73-9856-4B15-8BD4-FB0A565B4F64}"/>
                </a:ext>
              </a:extLst>
            </p:cNvPr>
            <p:cNvSpPr txBox="1"/>
            <p:nvPr/>
          </p:nvSpPr>
          <p:spPr>
            <a:xfrm>
              <a:off x="9505324" y="5881380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11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All Insights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01C2A7E-77D8-4B89-ADBD-DA09F81F55D7}"/>
                </a:ext>
              </a:extLst>
            </p:cNvPr>
            <p:cNvSpPr txBox="1"/>
            <p:nvPr/>
          </p:nvSpPr>
          <p:spPr>
            <a:xfrm>
              <a:off x="11276087" y="5881379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Contact Us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</p:spTree>
    <p:extLst>
      <p:ext uri="{BB962C8B-B14F-4D97-AF65-F5344CB8AC3E}">
        <p14:creationId xmlns:p14="http://schemas.microsoft.com/office/powerpoint/2010/main" val="241872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B61A13D-7C5B-4088-93C5-D04A67A89C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351" y="4089680"/>
            <a:ext cx="5068623" cy="42609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F6D4460-A083-4304-B318-A1081A64F194}"/>
              </a:ext>
            </a:extLst>
          </p:cNvPr>
          <p:cNvGrpSpPr/>
          <p:nvPr/>
        </p:nvGrpSpPr>
        <p:grpSpPr>
          <a:xfrm>
            <a:off x="5701294" y="1357696"/>
            <a:ext cx="5394732" cy="941915"/>
            <a:chOff x="5579586" y="1609412"/>
            <a:chExt cx="5394732" cy="94191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36B6A50-E4EA-4E8F-B5A9-E72ACE0A6481}"/>
                </a:ext>
              </a:extLst>
            </p:cNvPr>
            <p:cNvSpPr/>
            <p:nvPr/>
          </p:nvSpPr>
          <p:spPr>
            <a:xfrm>
              <a:off x="5680299" y="1609412"/>
              <a:ext cx="2809305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1C9361F-F9B4-43D1-805C-9E2619631E66}"/>
                </a:ext>
              </a:extLst>
            </p:cNvPr>
            <p:cNvSpPr/>
            <p:nvPr/>
          </p:nvSpPr>
          <p:spPr>
            <a:xfrm>
              <a:off x="8489605" y="1609412"/>
              <a:ext cx="1722655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E1F71CD-120F-459D-9DD6-C784C8F94498}"/>
                </a:ext>
              </a:extLst>
            </p:cNvPr>
            <p:cNvSpPr/>
            <p:nvPr/>
          </p:nvSpPr>
          <p:spPr>
            <a:xfrm>
              <a:off x="10212260" y="1609412"/>
              <a:ext cx="586118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B1C2D77-D1A9-460D-8264-A48F2E42514D}"/>
                </a:ext>
              </a:extLst>
            </p:cNvPr>
            <p:cNvSpPr txBox="1"/>
            <p:nvPr/>
          </p:nvSpPr>
          <p:spPr>
            <a:xfrm>
              <a:off x="5579586" y="2071078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42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Referral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5C1843E-F742-40AA-AB86-7DFB6CA555B3}"/>
                </a:ext>
              </a:extLst>
            </p:cNvPr>
            <p:cNvSpPr txBox="1"/>
            <p:nvPr/>
          </p:nvSpPr>
          <p:spPr>
            <a:xfrm>
              <a:off x="8438738" y="2078277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26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Organic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78D0676-FB86-4E4D-A475-68FF58869409}"/>
                </a:ext>
              </a:extLst>
            </p:cNvPr>
            <p:cNvSpPr txBox="1"/>
            <p:nvPr/>
          </p:nvSpPr>
          <p:spPr>
            <a:xfrm>
              <a:off x="10224642" y="2089662"/>
              <a:ext cx="7496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8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Direct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E87A5-9E17-4107-8388-99621DD53D77}"/>
              </a:ext>
            </a:extLst>
          </p:cNvPr>
          <p:cNvSpPr/>
          <p:nvPr/>
        </p:nvSpPr>
        <p:spPr>
          <a:xfrm>
            <a:off x="10346350" y="2658435"/>
            <a:ext cx="566015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EE138D-B9AF-498D-A2C1-E4C70ED9A8F5}"/>
              </a:ext>
            </a:extLst>
          </p:cNvPr>
          <p:cNvSpPr/>
          <p:nvPr/>
        </p:nvSpPr>
        <p:spPr>
          <a:xfrm>
            <a:off x="5811350" y="2658435"/>
            <a:ext cx="2443387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153D97-6CEA-4D47-9521-0A574D6A3843}"/>
              </a:ext>
            </a:extLst>
          </p:cNvPr>
          <p:cNvSpPr/>
          <p:nvPr/>
        </p:nvSpPr>
        <p:spPr>
          <a:xfrm>
            <a:off x="8234122" y="2658435"/>
            <a:ext cx="1362551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5D2E3F-EE5E-4565-BB0A-C8014937EDD4}"/>
              </a:ext>
            </a:extLst>
          </p:cNvPr>
          <p:cNvSpPr/>
          <p:nvPr/>
        </p:nvSpPr>
        <p:spPr>
          <a:xfrm>
            <a:off x="9596674" y="2658435"/>
            <a:ext cx="749676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4D415-D2C4-41DF-840E-B7239F89CEAE}"/>
              </a:ext>
            </a:extLst>
          </p:cNvPr>
          <p:cNvSpPr txBox="1"/>
          <p:nvPr/>
        </p:nvSpPr>
        <p:spPr>
          <a:xfrm>
            <a:off x="5710636" y="312010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26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Google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062AE-46B1-4A6B-A07E-72C2F804DD9D}"/>
              </a:ext>
            </a:extLst>
          </p:cNvPr>
          <p:cNvSpPr txBox="1"/>
          <p:nvPr/>
        </p:nvSpPr>
        <p:spPr>
          <a:xfrm>
            <a:off x="8088829" y="312730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14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LinkedIn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8FC2A-317B-40A1-B3AB-497B759C78AA}"/>
              </a:ext>
            </a:extLst>
          </p:cNvPr>
          <p:cNvSpPr txBox="1"/>
          <p:nvPr/>
        </p:nvSpPr>
        <p:spPr>
          <a:xfrm>
            <a:off x="8611313" y="3119746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err="1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Sodexo_Net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15D9E-FF8B-474B-9EDF-92A23DA51D9E}"/>
              </a:ext>
            </a:extLst>
          </p:cNvPr>
          <p:cNvSpPr txBox="1"/>
          <p:nvPr/>
        </p:nvSpPr>
        <p:spPr>
          <a:xfrm>
            <a:off x="10333968" y="311606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Instagram</a:t>
            </a:r>
            <a:endParaRPr lang="en-US" sz="1200">
              <a:solidFill>
                <a:srgbClr val="CB167F"/>
              </a:solidFill>
            </a:endParaRPr>
          </a:p>
        </p:txBody>
      </p:sp>
      <p:pic>
        <p:nvPicPr>
          <p:cNvPr id="50" name="Picture 49" descr="A picture containing table, sitting, black, counter&#10;&#10;Description automatically generated">
            <a:extLst>
              <a:ext uri="{FF2B5EF4-FFF2-40B4-BE49-F238E27FC236}">
                <a16:creationId xmlns:a16="http://schemas.microsoft.com/office/drawing/2014/main" id="{4FBC47F8-2A5E-4F00-95EB-679E1F89B1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59" y="1286486"/>
            <a:ext cx="3220494" cy="1656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223034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Super Sustainable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61660"/>
            <a:ext cx="6505873" cy="930530"/>
            <a:chOff x="539740" y="5405316"/>
            <a:chExt cx="6505873" cy="93053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40454" y="5405316"/>
              <a:ext cx="2299731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2940185" y="5405316"/>
              <a:ext cx="1567362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4507547" y="5405316"/>
              <a:ext cx="1233922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15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Inspired Thinking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2900421" y="587418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10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Home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4507547" y="5866627"/>
              <a:ext cx="2538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12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All Insights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7F868F-B8C5-4B2B-9575-AC7B6A583C0C}"/>
              </a:ext>
            </a:extLst>
          </p:cNvPr>
          <p:cNvGrpSpPr/>
          <p:nvPr/>
        </p:nvGrpSpPr>
        <p:grpSpPr>
          <a:xfrm>
            <a:off x="5701294" y="5370308"/>
            <a:ext cx="5178680" cy="937069"/>
            <a:chOff x="6365508" y="5412515"/>
            <a:chExt cx="5178680" cy="93706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7515999-6B51-449D-B86C-E26A958A0F4B}"/>
                </a:ext>
              </a:extLst>
            </p:cNvPr>
            <p:cNvSpPr/>
            <p:nvPr/>
          </p:nvSpPr>
          <p:spPr>
            <a:xfrm>
              <a:off x="6466222" y="5412515"/>
              <a:ext cx="4145191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0C0143E-2B42-4DC9-A22F-ABE64E72C882}"/>
                </a:ext>
              </a:extLst>
            </p:cNvPr>
            <p:cNvSpPr/>
            <p:nvPr/>
          </p:nvSpPr>
          <p:spPr>
            <a:xfrm>
              <a:off x="9275526" y="5412515"/>
              <a:ext cx="2268662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64F9857-B1C8-4C96-BE9A-BBF0972021FC}"/>
                </a:ext>
              </a:extLst>
            </p:cNvPr>
            <p:cNvSpPr txBox="1"/>
            <p:nvPr/>
          </p:nvSpPr>
          <p:spPr>
            <a:xfrm>
              <a:off x="6365508" y="5874181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10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Inspired Thinking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D6D3F73-9856-4B15-8BD4-FB0A565B4F64}"/>
                </a:ext>
              </a:extLst>
            </p:cNvPr>
            <p:cNvSpPr txBox="1"/>
            <p:nvPr/>
          </p:nvSpPr>
          <p:spPr>
            <a:xfrm>
              <a:off x="9289508" y="5887919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8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All Insights</a:t>
              </a:r>
              <a:endParaRPr lang="en-US" sz="1200">
                <a:solidFill>
                  <a:srgbClr val="8281BD"/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</p:spTree>
    <p:extLst>
      <p:ext uri="{BB962C8B-B14F-4D97-AF65-F5344CB8AC3E}">
        <p14:creationId xmlns:p14="http://schemas.microsoft.com/office/powerpoint/2010/main" val="28743475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4FBC47F8-2A5E-4F00-95EB-679E1F89B1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59" y="1286485"/>
            <a:ext cx="3220494" cy="16567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1A13D-7C5B-4088-93C5-D04A67A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351" y="4089680"/>
            <a:ext cx="5068623" cy="4260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6B6A50-E4EA-4E8F-B5A9-E72ACE0A6481}"/>
              </a:ext>
            </a:extLst>
          </p:cNvPr>
          <p:cNvSpPr/>
          <p:nvPr/>
        </p:nvSpPr>
        <p:spPr>
          <a:xfrm>
            <a:off x="5802007" y="1357696"/>
            <a:ext cx="3539591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9361F-F9B4-43D1-805C-9E2619631E66}"/>
              </a:ext>
            </a:extLst>
          </p:cNvPr>
          <p:cNvSpPr/>
          <p:nvPr/>
        </p:nvSpPr>
        <p:spPr>
          <a:xfrm>
            <a:off x="9341598" y="1357696"/>
            <a:ext cx="1004752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1F71CD-120F-459D-9DD6-C784C8F94498}"/>
              </a:ext>
            </a:extLst>
          </p:cNvPr>
          <p:cNvSpPr/>
          <p:nvPr/>
        </p:nvSpPr>
        <p:spPr>
          <a:xfrm>
            <a:off x="10346350" y="1357696"/>
            <a:ext cx="573736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C2D77-D1A9-460D-8264-A48F2E42514D}"/>
              </a:ext>
            </a:extLst>
          </p:cNvPr>
          <p:cNvSpPr txBox="1"/>
          <p:nvPr/>
        </p:nvSpPr>
        <p:spPr>
          <a:xfrm>
            <a:off x="5701294" y="1819362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77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Referral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1843E-F742-40AA-AB86-7DFB6CA555B3}"/>
              </a:ext>
            </a:extLst>
          </p:cNvPr>
          <p:cNvSpPr txBox="1"/>
          <p:nvPr/>
        </p:nvSpPr>
        <p:spPr>
          <a:xfrm>
            <a:off x="8560446" y="182656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22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Organic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D0676-FB86-4E4D-A475-68FF58869409}"/>
              </a:ext>
            </a:extLst>
          </p:cNvPr>
          <p:cNvSpPr txBox="1"/>
          <p:nvPr/>
        </p:nvSpPr>
        <p:spPr>
          <a:xfrm>
            <a:off x="10346350" y="1837946"/>
            <a:ext cx="74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Direct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E87A5-9E17-4107-8388-99621DD53D77}"/>
              </a:ext>
            </a:extLst>
          </p:cNvPr>
          <p:cNvSpPr/>
          <p:nvPr/>
        </p:nvSpPr>
        <p:spPr>
          <a:xfrm>
            <a:off x="10655929" y="2658435"/>
            <a:ext cx="256436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EE138D-B9AF-498D-A2C1-E4C70ED9A8F5}"/>
              </a:ext>
            </a:extLst>
          </p:cNvPr>
          <p:cNvSpPr/>
          <p:nvPr/>
        </p:nvSpPr>
        <p:spPr>
          <a:xfrm>
            <a:off x="5811351" y="2658435"/>
            <a:ext cx="3296434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153D97-6CEA-4D47-9521-0A574D6A3843}"/>
              </a:ext>
            </a:extLst>
          </p:cNvPr>
          <p:cNvSpPr/>
          <p:nvPr/>
        </p:nvSpPr>
        <p:spPr>
          <a:xfrm>
            <a:off x="9107786" y="2658435"/>
            <a:ext cx="1288270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5D2E3F-EE5E-4565-BB0A-C8014937EDD4}"/>
              </a:ext>
            </a:extLst>
          </p:cNvPr>
          <p:cNvSpPr/>
          <p:nvPr/>
        </p:nvSpPr>
        <p:spPr>
          <a:xfrm>
            <a:off x="10396057" y="2658435"/>
            <a:ext cx="259871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4D415-D2C4-41DF-840E-B7239F89CEAE}"/>
              </a:ext>
            </a:extLst>
          </p:cNvPr>
          <p:cNvSpPr txBox="1"/>
          <p:nvPr/>
        </p:nvSpPr>
        <p:spPr>
          <a:xfrm>
            <a:off x="5710636" y="312010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55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LinkedIn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062AE-46B1-4A6B-A07E-72C2F804DD9D}"/>
              </a:ext>
            </a:extLst>
          </p:cNvPr>
          <p:cNvSpPr txBox="1"/>
          <p:nvPr/>
        </p:nvSpPr>
        <p:spPr>
          <a:xfrm>
            <a:off x="9047217" y="312730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22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Google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8FC2A-317B-40A1-B3AB-497B759C78AA}"/>
              </a:ext>
            </a:extLst>
          </p:cNvPr>
          <p:cNvSpPr txBox="1"/>
          <p:nvPr/>
        </p:nvSpPr>
        <p:spPr>
          <a:xfrm>
            <a:off x="9669101" y="3119746"/>
            <a:ext cx="10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err="1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Sodexo_Net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15D9E-FF8B-474B-9EDF-92A23DA51D9E}"/>
              </a:ext>
            </a:extLst>
          </p:cNvPr>
          <p:cNvSpPr txBox="1"/>
          <p:nvPr/>
        </p:nvSpPr>
        <p:spPr>
          <a:xfrm>
            <a:off x="10626608" y="311606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Instagram</a:t>
            </a:r>
            <a:endParaRPr lang="en-US" sz="1200">
              <a:solidFill>
                <a:srgbClr val="CB16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223034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Championship Hospitality for Super Bowl LIV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1:35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61660"/>
            <a:ext cx="7395364" cy="1107642"/>
            <a:chOff x="539740" y="5405316"/>
            <a:chExt cx="7395364" cy="11076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40454" y="5405316"/>
              <a:ext cx="3305775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3946231" y="5405316"/>
              <a:ext cx="1421392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5367625" y="5405316"/>
              <a:ext cx="373843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10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All Insights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3946229" y="587418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4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Sports &amp; Leisure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5397038" y="5866627"/>
              <a:ext cx="2538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Super Bowl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Landing Page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515999-6B51-449D-B86C-E26A958A0F4B}"/>
              </a:ext>
            </a:extLst>
          </p:cNvPr>
          <p:cNvSpPr/>
          <p:nvPr/>
        </p:nvSpPr>
        <p:spPr>
          <a:xfrm>
            <a:off x="5802009" y="5370308"/>
            <a:ext cx="3133762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C0143E-2B42-4DC9-A22F-ABE64E72C882}"/>
              </a:ext>
            </a:extLst>
          </p:cNvPr>
          <p:cNvSpPr/>
          <p:nvPr/>
        </p:nvSpPr>
        <p:spPr>
          <a:xfrm>
            <a:off x="8935771" y="5370308"/>
            <a:ext cx="1858050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4F9857-B1C8-4C96-BE9A-BBF0972021FC}"/>
              </a:ext>
            </a:extLst>
          </p:cNvPr>
          <p:cNvSpPr txBox="1"/>
          <p:nvPr/>
        </p:nvSpPr>
        <p:spPr>
          <a:xfrm>
            <a:off x="5701294" y="5831974"/>
            <a:ext cx="236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Sports &amp; Leisure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D3F73-9856-4B15-8BD4-FB0A565B4F64}"/>
              </a:ext>
            </a:extLst>
          </p:cNvPr>
          <p:cNvSpPr txBox="1"/>
          <p:nvPr/>
        </p:nvSpPr>
        <p:spPr>
          <a:xfrm>
            <a:off x="8878125" y="5845712"/>
            <a:ext cx="17707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Aluminum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Cup PR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6D13B6-0F1D-4674-89CF-1EE3B88F9CD6}"/>
              </a:ext>
            </a:extLst>
          </p:cNvPr>
          <p:cNvSpPr/>
          <p:nvPr/>
        </p:nvSpPr>
        <p:spPr>
          <a:xfrm>
            <a:off x="9823010" y="5370110"/>
            <a:ext cx="1055536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478E93-13B2-4CC1-BB61-BD6256297581}"/>
              </a:ext>
            </a:extLst>
          </p:cNvPr>
          <p:cNvSpPr txBox="1"/>
          <p:nvPr/>
        </p:nvSpPr>
        <p:spPr>
          <a:xfrm>
            <a:off x="9751921" y="5831775"/>
            <a:ext cx="2538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Super Bowl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Landing Page</a:t>
            </a:r>
            <a:endParaRPr lang="en-US" sz="1200">
              <a:solidFill>
                <a:srgbClr val="5FC5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639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4416B377-0FF6-470A-81FC-C0F29DE53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1" r="-298" b="8906"/>
          <a:stretch/>
        </p:blipFill>
        <p:spPr>
          <a:xfrm>
            <a:off x="633796" y="1286485"/>
            <a:ext cx="3214284" cy="165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1A13D-7C5B-4088-93C5-D04A67A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351" y="4089680"/>
            <a:ext cx="5068623" cy="4260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6B6A50-E4EA-4E8F-B5A9-E72ACE0A6481}"/>
              </a:ext>
            </a:extLst>
          </p:cNvPr>
          <p:cNvSpPr/>
          <p:nvPr/>
        </p:nvSpPr>
        <p:spPr>
          <a:xfrm>
            <a:off x="5802008" y="1357696"/>
            <a:ext cx="2259967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9361F-F9B4-43D1-805C-9E2619631E66}"/>
              </a:ext>
            </a:extLst>
          </p:cNvPr>
          <p:cNvSpPr/>
          <p:nvPr/>
        </p:nvSpPr>
        <p:spPr>
          <a:xfrm>
            <a:off x="7796932" y="1357696"/>
            <a:ext cx="2125666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1F71CD-120F-459D-9DD6-C784C8F94498}"/>
              </a:ext>
            </a:extLst>
          </p:cNvPr>
          <p:cNvSpPr/>
          <p:nvPr/>
        </p:nvSpPr>
        <p:spPr>
          <a:xfrm>
            <a:off x="9580251" y="1357696"/>
            <a:ext cx="1328792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C2D77-D1A9-460D-8264-A48F2E42514D}"/>
              </a:ext>
            </a:extLst>
          </p:cNvPr>
          <p:cNvSpPr txBox="1"/>
          <p:nvPr/>
        </p:nvSpPr>
        <p:spPr>
          <a:xfrm>
            <a:off x="5701294" y="1819362"/>
            <a:ext cx="17707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latin typeface="Arial"/>
                <a:ea typeface="+mn-lt"/>
                <a:cs typeface="Arial"/>
              </a:rPr>
              <a:t>47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/>
                <a:ea typeface="+mn-lt"/>
                <a:cs typeface="Arial"/>
              </a:rPr>
              <a:t>Organic</a:t>
            </a:r>
            <a:endParaRPr lang="en-US" sz="1200">
              <a:solidFill>
                <a:srgbClr val="2A275E"/>
              </a:solidFill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1843E-F742-40AA-AB86-7DFB6CA555B3}"/>
              </a:ext>
            </a:extLst>
          </p:cNvPr>
          <p:cNvSpPr txBox="1"/>
          <p:nvPr/>
        </p:nvSpPr>
        <p:spPr>
          <a:xfrm>
            <a:off x="8010851" y="1826561"/>
            <a:ext cx="17707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/>
                <a:ea typeface="+mn-lt"/>
                <a:cs typeface="Arial"/>
              </a:rPr>
              <a:t>32 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/>
                <a:ea typeface="+mn-lt"/>
                <a:cs typeface="Arial"/>
              </a:rPr>
              <a:t>Referral</a:t>
            </a:r>
            <a:endParaRPr lang="en-US" sz="1200">
              <a:solidFill>
                <a:srgbClr val="8281BD"/>
              </a:solidFill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D0676-FB86-4E4D-A475-68FF58869409}"/>
              </a:ext>
            </a:extLst>
          </p:cNvPr>
          <p:cNvSpPr txBox="1"/>
          <p:nvPr/>
        </p:nvSpPr>
        <p:spPr>
          <a:xfrm>
            <a:off x="9906770" y="1819361"/>
            <a:ext cx="74967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5FC5BA"/>
                </a:solidFill>
                <a:latin typeface="Arial"/>
                <a:ea typeface="+mn-lt"/>
                <a:cs typeface="Arial"/>
              </a:rPr>
              <a:t>29 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/>
                <a:ea typeface="+mn-lt"/>
                <a:cs typeface="Arial"/>
              </a:rPr>
              <a:t>Direct</a:t>
            </a:r>
            <a:endParaRPr lang="en-US" sz="1200">
              <a:solidFill>
                <a:srgbClr val="5FC5BA"/>
              </a:solidFill>
              <a:latin typeface="Arial"/>
              <a:cs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E87A5-9E17-4107-8388-99621DD53D77}"/>
              </a:ext>
            </a:extLst>
          </p:cNvPr>
          <p:cNvSpPr/>
          <p:nvPr/>
        </p:nvSpPr>
        <p:spPr>
          <a:xfrm>
            <a:off x="10254525" y="2658435"/>
            <a:ext cx="635754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EE138D-B9AF-498D-A2C1-E4C70ED9A8F5}"/>
              </a:ext>
            </a:extLst>
          </p:cNvPr>
          <p:cNvSpPr/>
          <p:nvPr/>
        </p:nvSpPr>
        <p:spPr>
          <a:xfrm>
            <a:off x="5811351" y="2658435"/>
            <a:ext cx="2943350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153D97-6CEA-4D47-9521-0A574D6A3843}"/>
              </a:ext>
            </a:extLst>
          </p:cNvPr>
          <p:cNvSpPr/>
          <p:nvPr/>
        </p:nvSpPr>
        <p:spPr>
          <a:xfrm>
            <a:off x="8728041" y="2658435"/>
            <a:ext cx="1257931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5D2E3F-EE5E-4565-BB0A-C8014937EDD4}"/>
              </a:ext>
            </a:extLst>
          </p:cNvPr>
          <p:cNvSpPr/>
          <p:nvPr/>
        </p:nvSpPr>
        <p:spPr>
          <a:xfrm>
            <a:off x="9577365" y="2658435"/>
            <a:ext cx="699246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4D415-D2C4-41DF-840E-B7239F89CEAE}"/>
              </a:ext>
            </a:extLst>
          </p:cNvPr>
          <p:cNvSpPr txBox="1"/>
          <p:nvPr/>
        </p:nvSpPr>
        <p:spPr>
          <a:xfrm>
            <a:off x="5710636" y="3120101"/>
            <a:ext cx="17707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/>
                <a:ea typeface="+mn-lt"/>
                <a:cs typeface="Arial"/>
              </a:rPr>
              <a:t>44 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/>
                <a:ea typeface="+mn-lt"/>
                <a:cs typeface="Arial"/>
              </a:rPr>
              <a:t>Google</a:t>
            </a:r>
            <a:endParaRPr lang="en-US" sz="1200">
              <a:solidFill>
                <a:srgbClr val="2A275E"/>
              </a:solidFill>
              <a:latin typeface="Arial"/>
              <a:cs typeface="Arial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062AE-46B1-4A6B-A07E-72C2F804DD9D}"/>
              </a:ext>
            </a:extLst>
          </p:cNvPr>
          <p:cNvSpPr txBox="1"/>
          <p:nvPr/>
        </p:nvSpPr>
        <p:spPr>
          <a:xfrm>
            <a:off x="8859400" y="3105213"/>
            <a:ext cx="12517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8281BD"/>
                </a:solidFill>
                <a:latin typeface="Arial"/>
                <a:ea typeface="+mn-lt"/>
                <a:cs typeface="Arial"/>
              </a:rPr>
              <a:t>11</a:t>
            </a:r>
            <a:b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8281BD"/>
                </a:solidFill>
                <a:latin typeface="Arial"/>
                <a:ea typeface="+mn-lt"/>
                <a:cs typeface="Arial"/>
              </a:rPr>
              <a:t>Sodexo Careers</a:t>
            </a:r>
            <a:endParaRPr lang="en-US" sz="1200" dirty="0">
              <a:solidFill>
                <a:srgbClr val="8281BD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8FC2A-317B-40A1-B3AB-497B759C78AA}"/>
              </a:ext>
            </a:extLst>
          </p:cNvPr>
          <p:cNvSpPr txBox="1"/>
          <p:nvPr/>
        </p:nvSpPr>
        <p:spPr>
          <a:xfrm>
            <a:off x="9490194" y="3119746"/>
            <a:ext cx="106025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200" dirty="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8</a:t>
            </a:r>
          </a:p>
          <a:p>
            <a:pPr algn="ctr"/>
            <a:r>
              <a:rPr lang="en-US" sz="1200" dirty="0">
                <a:solidFill>
                  <a:srgbClr val="5FC5BA"/>
                </a:solidFill>
                <a:latin typeface="Arial"/>
                <a:ea typeface="+mn-lt"/>
                <a:cs typeface="Arial"/>
              </a:rPr>
              <a:t>Sodexo.com</a:t>
            </a:r>
            <a:endParaRPr lang="en-US" sz="1200" dirty="0">
              <a:solidFill>
                <a:srgbClr val="5FC5B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15D9E-FF8B-474B-9EDF-92A23DA51D9E}"/>
              </a:ext>
            </a:extLst>
          </p:cNvPr>
          <p:cNvSpPr txBox="1"/>
          <p:nvPr/>
        </p:nvSpPr>
        <p:spPr>
          <a:xfrm>
            <a:off x="10595079" y="3137078"/>
            <a:ext cx="17707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7</a:t>
            </a:r>
            <a:br>
              <a:rPr lang="en-US" sz="1200" dirty="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dirty="0">
                <a:solidFill>
                  <a:srgbClr val="CB167F"/>
                </a:solidFill>
                <a:latin typeface="Arial"/>
                <a:ea typeface="+mn-lt"/>
                <a:cs typeface="Arial"/>
              </a:rPr>
              <a:t>Sodexo.net</a:t>
            </a:r>
            <a:endParaRPr lang="en-US" sz="1200" dirty="0">
              <a:solidFill>
                <a:srgbClr val="CB16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223034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  <a:latin typeface="Arial"/>
                <a:cs typeface="Arial"/>
              </a:rPr>
              <a:t>Faces of Sodexo: Gonzaga (Benchmark)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/>
                <a:cs typeface="Arial"/>
              </a:rPr>
              <a:t>108</a:t>
            </a:r>
            <a:endParaRPr lang="en-US" sz="4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/>
                <a:cs typeface="Arial"/>
              </a:rPr>
              <a:t>2:10</a:t>
            </a:r>
            <a:endParaRPr lang="en-US" sz="4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69456"/>
            <a:ext cx="6474255" cy="922734"/>
            <a:chOff x="539740" y="5413112"/>
            <a:chExt cx="6474255" cy="92273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51498" y="5416359"/>
              <a:ext cx="2317748" cy="450623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2969246" y="5416004"/>
              <a:ext cx="1527376" cy="450977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4463493" y="5413112"/>
              <a:ext cx="1266932" cy="453870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/>
                  <a:ea typeface="+mn-lt"/>
                  <a:cs typeface="Arial"/>
                </a:rPr>
                <a:t>19 </a:t>
              </a:r>
              <a:br>
                <a:rPr lang="en-US" sz="1200"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/>
                  <a:ea typeface="+mn-lt"/>
                  <a:cs typeface="Arial"/>
                </a:rPr>
                <a:t>Food Services</a:t>
              </a:r>
              <a:endParaRPr lang="en-US" sz="1200">
                <a:solidFill>
                  <a:srgbClr val="2A275E"/>
                </a:solidFill>
                <a:latin typeface="Arial"/>
                <a:cs typeface="Arial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3062161" y="5874181"/>
              <a:ext cx="1770763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/>
                  <a:ea typeface="+mn-lt"/>
                  <a:cs typeface="Arial"/>
                </a:rPr>
                <a:t>16</a:t>
              </a:r>
              <a:br>
                <a:rPr lang="en-US" sz="1200"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/>
                  <a:ea typeface="+mn-lt"/>
                  <a:cs typeface="Arial"/>
                </a:rPr>
                <a:t>Universities</a:t>
              </a:r>
              <a:endParaRPr lang="en-US" sz="1200">
                <a:solidFill>
                  <a:srgbClr val="8281BD"/>
                </a:solidFill>
                <a:latin typeface="Arial"/>
                <a:cs typeface="Arial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4475929" y="5866627"/>
              <a:ext cx="253806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/>
                  <a:ea typeface="+mn-lt"/>
                  <a:cs typeface="Arial"/>
                </a:rPr>
                <a:t>13 </a:t>
              </a:r>
              <a:br>
                <a:rPr lang="en-US" sz="1200"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/>
                  <a:ea typeface="+mn-lt"/>
                  <a:cs typeface="Arial"/>
                </a:rPr>
                <a:t>Faces of Sodexo</a:t>
              </a:r>
              <a:endParaRPr lang="en-US" sz="1200">
                <a:solidFill>
                  <a:srgbClr val="5FC5BA"/>
                </a:solidFill>
                <a:latin typeface="Arial"/>
                <a:cs typeface="Arial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515999-6B51-449D-B86C-E26A958A0F4B}"/>
              </a:ext>
            </a:extLst>
          </p:cNvPr>
          <p:cNvSpPr/>
          <p:nvPr/>
        </p:nvSpPr>
        <p:spPr>
          <a:xfrm>
            <a:off x="5813052" y="5370308"/>
            <a:ext cx="2364185" cy="472709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C0143E-2B42-4DC9-A22F-ABE64E72C882}"/>
              </a:ext>
            </a:extLst>
          </p:cNvPr>
          <p:cNvSpPr/>
          <p:nvPr/>
        </p:nvSpPr>
        <p:spPr>
          <a:xfrm>
            <a:off x="8133064" y="5370308"/>
            <a:ext cx="1949079" cy="468864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4F9857-B1C8-4C96-BE9A-BBF0972021FC}"/>
              </a:ext>
            </a:extLst>
          </p:cNvPr>
          <p:cNvSpPr txBox="1"/>
          <p:nvPr/>
        </p:nvSpPr>
        <p:spPr>
          <a:xfrm>
            <a:off x="5701294" y="5831974"/>
            <a:ext cx="236068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latin typeface="Arial"/>
                <a:ea typeface="+mn-lt"/>
                <a:cs typeface="Arial"/>
              </a:rPr>
              <a:t>9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/>
                <a:ea typeface="+mn-lt"/>
                <a:cs typeface="Arial"/>
              </a:rPr>
              <a:t>Home</a:t>
            </a:r>
            <a:endParaRPr lang="en-US" sz="1200">
              <a:solidFill>
                <a:srgbClr val="2A275E"/>
              </a:solidFill>
              <a:latin typeface="Arial"/>
              <a:cs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D3F73-9856-4B15-8BD4-FB0A565B4F64}"/>
              </a:ext>
            </a:extLst>
          </p:cNvPr>
          <p:cNvSpPr txBox="1"/>
          <p:nvPr/>
        </p:nvSpPr>
        <p:spPr>
          <a:xfrm>
            <a:off x="8464368" y="5834669"/>
            <a:ext cx="177076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/>
                <a:ea typeface="+mn-lt"/>
                <a:cs typeface="Arial"/>
              </a:rPr>
              <a:t>6</a:t>
            </a:r>
            <a:br>
              <a:rPr lang="en-US" sz="1200"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/>
                <a:ea typeface="+mn-lt"/>
                <a:cs typeface="Arial"/>
              </a:rPr>
              <a:t>Universities</a:t>
            </a:r>
            <a:endParaRPr lang="en-US" sz="1200">
              <a:solidFill>
                <a:srgbClr val="8281BD"/>
              </a:solidFill>
              <a:latin typeface="Arial"/>
              <a:cs typeface="Arial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6D13B6-0F1D-4674-89CF-1EE3B88F9CD6}"/>
              </a:ext>
            </a:extLst>
          </p:cNvPr>
          <p:cNvSpPr/>
          <p:nvPr/>
        </p:nvSpPr>
        <p:spPr>
          <a:xfrm>
            <a:off x="9839187" y="5370110"/>
            <a:ext cx="954634" cy="472709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478E93-13B2-4CC1-BB61-BD6256297581}"/>
              </a:ext>
            </a:extLst>
          </p:cNvPr>
          <p:cNvSpPr txBox="1"/>
          <p:nvPr/>
        </p:nvSpPr>
        <p:spPr>
          <a:xfrm>
            <a:off x="9843729" y="5831775"/>
            <a:ext cx="25380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solidFill>
                  <a:srgbClr val="5FC5BA"/>
                </a:solidFill>
                <a:latin typeface="Arial"/>
                <a:ea typeface="+mn-lt"/>
                <a:cs typeface="Arial"/>
              </a:rPr>
              <a:t>4 </a:t>
            </a:r>
          </a:p>
          <a:p>
            <a:r>
              <a:rPr lang="en-US" sz="1200" dirty="0">
                <a:solidFill>
                  <a:srgbClr val="5FC5BA"/>
                </a:solidFill>
                <a:latin typeface="Arial"/>
                <a:ea typeface="+mn-lt"/>
                <a:cs typeface="Arial"/>
              </a:rPr>
              <a:t>Faces of Sodexo</a:t>
            </a:r>
            <a:endParaRPr lang="en-US" sz="1200" dirty="0">
              <a:solidFill>
                <a:srgbClr val="5FC5BA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623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416B377-0FF6-470A-81FC-C0F29DE53FA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6" y="1286485"/>
            <a:ext cx="3167618" cy="16567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1A13D-7C5B-4088-93C5-D04A67A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351" y="4089680"/>
            <a:ext cx="5068623" cy="4260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6B6A50-E4EA-4E8F-B5A9-E72ACE0A6481}"/>
              </a:ext>
            </a:extLst>
          </p:cNvPr>
          <p:cNvSpPr/>
          <p:nvPr/>
        </p:nvSpPr>
        <p:spPr>
          <a:xfrm>
            <a:off x="5802008" y="1357696"/>
            <a:ext cx="2259967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9361F-F9B4-43D1-805C-9E2619631E66}"/>
              </a:ext>
            </a:extLst>
          </p:cNvPr>
          <p:cNvSpPr/>
          <p:nvPr/>
        </p:nvSpPr>
        <p:spPr>
          <a:xfrm>
            <a:off x="8061975" y="1357696"/>
            <a:ext cx="1860623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1F71CD-120F-459D-9DD6-C784C8F94498}"/>
              </a:ext>
            </a:extLst>
          </p:cNvPr>
          <p:cNvSpPr/>
          <p:nvPr/>
        </p:nvSpPr>
        <p:spPr>
          <a:xfrm>
            <a:off x="9922598" y="1357696"/>
            <a:ext cx="997488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C2D77-D1A9-460D-8264-A48F2E42514D}"/>
              </a:ext>
            </a:extLst>
          </p:cNvPr>
          <p:cNvSpPr txBox="1"/>
          <p:nvPr/>
        </p:nvSpPr>
        <p:spPr>
          <a:xfrm>
            <a:off x="5701294" y="1819362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24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Organic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1843E-F742-40AA-AB86-7DFB6CA555B3}"/>
              </a:ext>
            </a:extLst>
          </p:cNvPr>
          <p:cNvSpPr txBox="1"/>
          <p:nvPr/>
        </p:nvSpPr>
        <p:spPr>
          <a:xfrm>
            <a:off x="8010851" y="182656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19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Referral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D0676-FB86-4E4D-A475-68FF58869409}"/>
              </a:ext>
            </a:extLst>
          </p:cNvPr>
          <p:cNvSpPr txBox="1"/>
          <p:nvPr/>
        </p:nvSpPr>
        <p:spPr>
          <a:xfrm>
            <a:off x="9906770" y="1819361"/>
            <a:ext cx="74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Direct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E87A5-9E17-4107-8388-99621DD53D77}"/>
              </a:ext>
            </a:extLst>
          </p:cNvPr>
          <p:cNvSpPr/>
          <p:nvPr/>
        </p:nvSpPr>
        <p:spPr>
          <a:xfrm>
            <a:off x="10398089" y="2658435"/>
            <a:ext cx="514276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EE138D-B9AF-498D-A2C1-E4C70ED9A8F5}"/>
              </a:ext>
            </a:extLst>
          </p:cNvPr>
          <p:cNvSpPr/>
          <p:nvPr/>
        </p:nvSpPr>
        <p:spPr>
          <a:xfrm>
            <a:off x="5811351" y="2658435"/>
            <a:ext cx="2943350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153D97-6CEA-4D47-9521-0A574D6A3843}"/>
              </a:ext>
            </a:extLst>
          </p:cNvPr>
          <p:cNvSpPr/>
          <p:nvPr/>
        </p:nvSpPr>
        <p:spPr>
          <a:xfrm>
            <a:off x="8728041" y="2658435"/>
            <a:ext cx="1257931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5D2E3F-EE5E-4565-BB0A-C8014937EDD4}"/>
              </a:ext>
            </a:extLst>
          </p:cNvPr>
          <p:cNvSpPr/>
          <p:nvPr/>
        </p:nvSpPr>
        <p:spPr>
          <a:xfrm>
            <a:off x="9985973" y="2658435"/>
            <a:ext cx="412116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4D415-D2C4-41DF-840E-B7239F89CEAE}"/>
              </a:ext>
            </a:extLst>
          </p:cNvPr>
          <p:cNvSpPr txBox="1"/>
          <p:nvPr/>
        </p:nvSpPr>
        <p:spPr>
          <a:xfrm>
            <a:off x="5710636" y="312010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22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Google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062AE-46B1-4A6B-A07E-72C2F804DD9D}"/>
              </a:ext>
            </a:extLst>
          </p:cNvPr>
          <p:cNvSpPr txBox="1"/>
          <p:nvPr/>
        </p:nvSpPr>
        <p:spPr>
          <a:xfrm>
            <a:off x="8693747" y="312730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9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err="1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Sodexo_Net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8FC2A-317B-40A1-B3AB-497B759C78AA}"/>
              </a:ext>
            </a:extLst>
          </p:cNvPr>
          <p:cNvSpPr txBox="1"/>
          <p:nvPr/>
        </p:nvSpPr>
        <p:spPr>
          <a:xfrm>
            <a:off x="9655846" y="3119746"/>
            <a:ext cx="10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3</a:t>
            </a:r>
          </a:p>
          <a:p>
            <a:pPr algn="ct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sodexo.com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15D9E-FF8B-474B-9EDF-92A23DA51D9E}"/>
              </a:ext>
            </a:extLst>
          </p:cNvPr>
          <p:cNvSpPr txBox="1"/>
          <p:nvPr/>
        </p:nvSpPr>
        <p:spPr>
          <a:xfrm>
            <a:off x="10626608" y="311606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Instagram</a:t>
            </a:r>
            <a:endParaRPr lang="en-US" sz="1200">
              <a:solidFill>
                <a:srgbClr val="CB16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223034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  <a:latin typeface="Arial"/>
                <a:cs typeface="Arial"/>
              </a:rPr>
              <a:t>Faces of Sodexo: Chef Dayanny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2:19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61660"/>
            <a:ext cx="7192081" cy="1107642"/>
            <a:chOff x="539740" y="5405316"/>
            <a:chExt cx="7192081" cy="11076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40455" y="5405316"/>
              <a:ext cx="2726356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3366811" y="5405316"/>
              <a:ext cx="1869724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5236535" y="5405316"/>
              <a:ext cx="504933" cy="461666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10 </a:t>
              </a:r>
              <a:b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Faces of Sodexo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3349291" y="5874181"/>
              <a:ext cx="17707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7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Home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5193755" y="5866627"/>
              <a:ext cx="2538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2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Super Bowl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Landing Page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7515999-6B51-449D-B86C-E26A958A0F4B}"/>
              </a:ext>
            </a:extLst>
          </p:cNvPr>
          <p:cNvSpPr/>
          <p:nvPr/>
        </p:nvSpPr>
        <p:spPr>
          <a:xfrm>
            <a:off x="5802009" y="5370308"/>
            <a:ext cx="2331055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0C0143E-2B42-4DC9-A22F-ABE64E72C882}"/>
              </a:ext>
            </a:extLst>
          </p:cNvPr>
          <p:cNvSpPr/>
          <p:nvPr/>
        </p:nvSpPr>
        <p:spPr>
          <a:xfrm>
            <a:off x="8133064" y="5370308"/>
            <a:ext cx="1949079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64F9857-B1C8-4C96-BE9A-BBF0972021FC}"/>
              </a:ext>
            </a:extLst>
          </p:cNvPr>
          <p:cNvSpPr txBox="1"/>
          <p:nvPr/>
        </p:nvSpPr>
        <p:spPr>
          <a:xfrm>
            <a:off x="5701294" y="5831974"/>
            <a:ext cx="236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Faces of Sodexo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D6D3F73-9856-4B15-8BD4-FB0A565B4F64}"/>
              </a:ext>
            </a:extLst>
          </p:cNvPr>
          <p:cNvSpPr txBox="1"/>
          <p:nvPr/>
        </p:nvSpPr>
        <p:spPr>
          <a:xfrm>
            <a:off x="8133064" y="5845712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5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Home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6D13B6-0F1D-4674-89CF-1EE3B88F9CD6}"/>
              </a:ext>
            </a:extLst>
          </p:cNvPr>
          <p:cNvSpPr/>
          <p:nvPr/>
        </p:nvSpPr>
        <p:spPr>
          <a:xfrm>
            <a:off x="10082142" y="5370110"/>
            <a:ext cx="820879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6478E93-13B2-4CC1-BB61-BD6256297581}"/>
              </a:ext>
            </a:extLst>
          </p:cNvPr>
          <p:cNvSpPr txBox="1"/>
          <p:nvPr/>
        </p:nvSpPr>
        <p:spPr>
          <a:xfrm>
            <a:off x="10042512" y="5831775"/>
            <a:ext cx="2538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Contact Us</a:t>
            </a:r>
            <a:endParaRPr lang="en-US" sz="1200">
              <a:solidFill>
                <a:srgbClr val="5FC5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2005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SEO PERFORMANCE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endParaRPr lang="en-US" sz="4000" b="1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35718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06471AB-CC82-495E-867A-8369E6E07825}"/>
              </a:ext>
            </a:extLst>
          </p:cNvPr>
          <p:cNvSpPr/>
          <p:nvPr/>
        </p:nvSpPr>
        <p:spPr>
          <a:xfrm>
            <a:off x="8992587" y="1426866"/>
            <a:ext cx="2298683" cy="4069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8BEE5-6616-4A5E-A829-F10D1843A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75E"/>
                </a:solidFill>
              </a:rPr>
              <a:t>Organic Search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827C50-F21A-4E52-8ACC-D32B99A631E3}"/>
              </a:ext>
            </a:extLst>
          </p:cNvPr>
          <p:cNvSpPr txBox="1"/>
          <p:nvPr/>
        </p:nvSpPr>
        <p:spPr>
          <a:xfrm>
            <a:off x="9290763" y="2049024"/>
            <a:ext cx="19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A2B2E-3378-499B-8801-DC8AAB3E56BE}"/>
              </a:ext>
            </a:extLst>
          </p:cNvPr>
          <p:cNvSpPr txBox="1"/>
          <p:nvPr/>
        </p:nvSpPr>
        <p:spPr>
          <a:xfrm>
            <a:off x="3253681" y="2049024"/>
            <a:ext cx="192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Sodexo Sports &amp; Leisure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F84A91-AE30-4BFF-BB7C-D66CF574B7ED}"/>
              </a:ext>
            </a:extLst>
          </p:cNvPr>
          <p:cNvSpPr txBox="1"/>
          <p:nvPr/>
        </p:nvSpPr>
        <p:spPr>
          <a:xfrm>
            <a:off x="9290762" y="1725859"/>
            <a:ext cx="25422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1/21-2/14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6BD93D-7FE0-4559-A350-0D4C9BBE3E0F}"/>
              </a:ext>
            </a:extLst>
          </p:cNvPr>
          <p:cNvSpPr txBox="1"/>
          <p:nvPr/>
        </p:nvSpPr>
        <p:spPr>
          <a:xfrm>
            <a:off x="3253681" y="1726694"/>
            <a:ext cx="25422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12/27-1/20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F0A69-5015-4B15-B4A8-A07F5FCCFF6B}"/>
              </a:ext>
            </a:extLst>
          </p:cNvPr>
          <p:cNvSpPr txBox="1"/>
          <p:nvPr/>
        </p:nvSpPr>
        <p:spPr>
          <a:xfrm>
            <a:off x="6226675" y="2051421"/>
            <a:ext cx="1929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b="1" dirty="0" err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us.sodexo</a:t>
            </a:r>
            <a:r>
              <a:rPr lang="en-US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138147-7AF3-425A-8970-FE9122672DE5}"/>
              </a:ext>
            </a:extLst>
          </p:cNvPr>
          <p:cNvSpPr txBox="1"/>
          <p:nvPr/>
        </p:nvSpPr>
        <p:spPr>
          <a:xfrm>
            <a:off x="6226675" y="1725858"/>
            <a:ext cx="25422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12/27-1/20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D93C83-8D5B-4333-9B99-E8D72D8B029B}"/>
              </a:ext>
            </a:extLst>
          </p:cNvPr>
          <p:cNvSpPr txBox="1"/>
          <p:nvPr/>
        </p:nvSpPr>
        <p:spPr>
          <a:xfrm>
            <a:off x="3253681" y="2913848"/>
            <a:ext cx="1550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848</a:t>
            </a:r>
            <a:endParaRPr lang="en-US" sz="4000" b="1" dirty="0">
              <a:solidFill>
                <a:srgbClr val="2A2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4DA0E-319C-4CEC-8A51-A71FBFDF8E19}"/>
              </a:ext>
            </a:extLst>
          </p:cNvPr>
          <p:cNvSpPr txBox="1"/>
          <p:nvPr/>
        </p:nvSpPr>
        <p:spPr>
          <a:xfrm>
            <a:off x="364375" y="2990792"/>
            <a:ext cx="2439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CB167F"/>
                </a:solidFill>
                <a:latin typeface="Arial"/>
                <a:cs typeface="Arial"/>
              </a:rPr>
              <a:t>Appeared in searches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39B1CA-F3E7-4FDA-BBBF-D7291435B05C}"/>
              </a:ext>
            </a:extLst>
          </p:cNvPr>
          <p:cNvSpPr txBox="1"/>
          <p:nvPr/>
        </p:nvSpPr>
        <p:spPr>
          <a:xfrm>
            <a:off x="3142156" y="4038350"/>
            <a:ext cx="17735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6.7%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7C6EE-94F3-4F10-B098-5CEC03523C36}"/>
              </a:ext>
            </a:extLst>
          </p:cNvPr>
          <p:cNvSpPr txBox="1"/>
          <p:nvPr/>
        </p:nvSpPr>
        <p:spPr>
          <a:xfrm>
            <a:off x="364375" y="4269182"/>
            <a:ext cx="24395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CB167F"/>
                </a:solidFill>
                <a:latin typeface="Arial"/>
                <a:cs typeface="Arial"/>
              </a:rPr>
              <a:t>Click-through-rate</a:t>
            </a:r>
            <a:endParaRPr lang="en-US" sz="2000" b="1" i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D1680F-5DC1-488A-8B54-996ECA933AAF}"/>
              </a:ext>
            </a:extLst>
          </p:cNvPr>
          <p:cNvSpPr txBox="1"/>
          <p:nvPr/>
        </p:nvSpPr>
        <p:spPr>
          <a:xfrm>
            <a:off x="6322756" y="2913848"/>
            <a:ext cx="1550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89K</a:t>
            </a:r>
            <a:endParaRPr lang="en-US" sz="4000" b="1" dirty="0">
              <a:solidFill>
                <a:srgbClr val="2A2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B93E56-56E1-49E7-A2BF-F9DCFD73200C}"/>
              </a:ext>
            </a:extLst>
          </p:cNvPr>
          <p:cNvSpPr txBox="1"/>
          <p:nvPr/>
        </p:nvSpPr>
        <p:spPr>
          <a:xfrm>
            <a:off x="6040058" y="4038350"/>
            <a:ext cx="211590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15.6%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EAD2C3-4253-4F88-8500-3D1FB559AB05}"/>
              </a:ext>
            </a:extLst>
          </p:cNvPr>
          <p:cNvSpPr txBox="1"/>
          <p:nvPr/>
        </p:nvSpPr>
        <p:spPr>
          <a:xfrm>
            <a:off x="9293502" y="291384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5A1CCC-E3EB-4ADC-9B8B-8B0D2B1DF53A}"/>
              </a:ext>
            </a:extLst>
          </p:cNvPr>
          <p:cNvSpPr txBox="1"/>
          <p:nvPr/>
        </p:nvSpPr>
        <p:spPr>
          <a:xfrm>
            <a:off x="9181977" y="4038350"/>
            <a:ext cx="177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1.9%</a:t>
            </a:r>
          </a:p>
        </p:txBody>
      </p:sp>
    </p:spTree>
    <p:extLst>
      <p:ext uri="{BB962C8B-B14F-4D97-AF65-F5344CB8AC3E}">
        <p14:creationId xmlns:p14="http://schemas.microsoft.com/office/powerpoint/2010/main" val="3959355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5D00-0F05-48DF-B3D6-ACB594AAD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75E"/>
                </a:solidFill>
                <a:cs typeface="Calibri Light"/>
              </a:rPr>
              <a:t>Organic Search Performance</a:t>
            </a:r>
            <a:endParaRPr lang="en-US" dirty="0">
              <a:solidFill>
                <a:srgbClr val="2A275E"/>
              </a:solidFill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3A4E12-3903-4BB4-9898-93362E073828}"/>
              </a:ext>
            </a:extLst>
          </p:cNvPr>
          <p:cNvSpPr txBox="1"/>
          <p:nvPr/>
        </p:nvSpPr>
        <p:spPr>
          <a:xfrm>
            <a:off x="8280490" y="2846993"/>
            <a:ext cx="136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23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Hard Rock Stadium food</a:t>
            </a:r>
            <a:endParaRPr lang="en-US" sz="1200">
              <a:solidFill>
                <a:srgbClr val="CB167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96A1CD-D531-431F-BD48-60560BCAC3D2}"/>
              </a:ext>
            </a:extLst>
          </p:cNvPr>
          <p:cNvSpPr/>
          <p:nvPr/>
        </p:nvSpPr>
        <p:spPr>
          <a:xfrm>
            <a:off x="8172876" y="2354230"/>
            <a:ext cx="509135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D40331-5242-439D-80F3-2CB2B90C7EFE}"/>
              </a:ext>
            </a:extLst>
          </p:cNvPr>
          <p:cNvSpPr/>
          <p:nvPr/>
        </p:nvSpPr>
        <p:spPr>
          <a:xfrm>
            <a:off x="2883022" y="2354230"/>
            <a:ext cx="2992306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28EBA-0213-4AF8-8469-F390374A2B5B}"/>
              </a:ext>
            </a:extLst>
          </p:cNvPr>
          <p:cNvSpPr/>
          <p:nvPr/>
        </p:nvSpPr>
        <p:spPr>
          <a:xfrm>
            <a:off x="5875327" y="2354230"/>
            <a:ext cx="1447530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D165B-FB0C-402A-91CA-D11884D63F73}"/>
              </a:ext>
            </a:extLst>
          </p:cNvPr>
          <p:cNvSpPr/>
          <p:nvPr/>
        </p:nvSpPr>
        <p:spPr>
          <a:xfrm>
            <a:off x="7322856" y="2354230"/>
            <a:ext cx="850020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748CE-7DA0-4080-B6F9-27DAD60B4B21}"/>
              </a:ext>
            </a:extLst>
          </p:cNvPr>
          <p:cNvSpPr txBox="1"/>
          <p:nvPr/>
        </p:nvSpPr>
        <p:spPr>
          <a:xfrm>
            <a:off x="2768524" y="2815896"/>
            <a:ext cx="252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102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Recipes and game day food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4C8C86-A900-4C1A-9CD3-A69AC10E05F1}"/>
              </a:ext>
            </a:extLst>
          </p:cNvPr>
          <p:cNvSpPr txBox="1"/>
          <p:nvPr/>
        </p:nvSpPr>
        <p:spPr>
          <a:xfrm>
            <a:off x="5781633" y="2823095"/>
            <a:ext cx="1205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49</a:t>
            </a:r>
          </a:p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Chef </a:t>
            </a:r>
            <a:r>
              <a:rPr lang="en-US" sz="1200" err="1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Dayanny</a:t>
            </a: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 de la Cruz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981B61-3EB8-49BE-906F-BF2E5A82E223}"/>
              </a:ext>
            </a:extLst>
          </p:cNvPr>
          <p:cNvSpPr txBox="1"/>
          <p:nvPr/>
        </p:nvSpPr>
        <p:spPr>
          <a:xfrm>
            <a:off x="6986962" y="2815541"/>
            <a:ext cx="1205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27</a:t>
            </a:r>
          </a:p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Executive chef or stadium food service hiring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4707B6-409E-4126-84CF-D5FA2B9D10B5}"/>
              </a:ext>
            </a:extLst>
          </p:cNvPr>
          <p:cNvSpPr txBox="1"/>
          <p:nvPr/>
        </p:nvSpPr>
        <p:spPr>
          <a:xfrm>
            <a:off x="2760448" y="1923802"/>
            <a:ext cx="613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Searches were for terms related to: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C82382-C164-47A4-B6BB-7D4AE13818E9}"/>
              </a:ext>
            </a:extLst>
          </p:cNvPr>
          <p:cNvSpPr txBox="1"/>
          <p:nvPr/>
        </p:nvSpPr>
        <p:spPr>
          <a:xfrm>
            <a:off x="2495436" y="4133980"/>
            <a:ext cx="7030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5000" b="1" err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Dayanny</a:t>
            </a:r>
            <a:r>
              <a:rPr lang="en-US" sz="5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Cruz”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E1EA22-6B80-470B-A166-0430F3703594}"/>
              </a:ext>
            </a:extLst>
          </p:cNvPr>
          <p:cNvSpPr txBox="1"/>
          <p:nvPr/>
        </p:nvSpPr>
        <p:spPr>
          <a:xfrm>
            <a:off x="3120673" y="5046873"/>
            <a:ext cx="577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 with the highest click-through-rate (11%)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B92B38E-995A-46F9-88F4-2F00DBF7223E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Super Bowl</a:t>
            </a:r>
          </a:p>
        </p:txBody>
      </p:sp>
    </p:spTree>
    <p:extLst>
      <p:ext uri="{BB962C8B-B14F-4D97-AF65-F5344CB8AC3E}">
        <p14:creationId xmlns:p14="http://schemas.microsoft.com/office/powerpoint/2010/main" val="1524713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45F708-1DCE-40A0-9F15-DED17450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" t="7960" r="-703" b="1924"/>
          <a:stretch/>
        </p:blipFill>
        <p:spPr>
          <a:xfrm rot="555099">
            <a:off x="4055973" y="182879"/>
            <a:ext cx="4866554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CA4AC52-B6AD-45BA-8BEC-844394F1E7A9}"/>
              </a:ext>
            </a:extLst>
          </p:cNvPr>
          <p:cNvSpPr txBox="1">
            <a:spLocks/>
          </p:cNvSpPr>
          <p:nvPr/>
        </p:nvSpPr>
        <p:spPr>
          <a:xfrm>
            <a:off x="285768" y="309295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Topline Summary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47652C-3A6A-44BC-88AF-42ADF14872B7}"/>
              </a:ext>
            </a:extLst>
          </p:cNvPr>
          <p:cNvSpPr txBox="1">
            <a:spLocks/>
          </p:cNvSpPr>
          <p:nvPr/>
        </p:nvSpPr>
        <p:spPr>
          <a:xfrm>
            <a:off x="364375" y="1226563"/>
            <a:ext cx="3254724" cy="97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Top 3 Successes to Repeat: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0E848-E783-409F-9488-36B275114A76}"/>
              </a:ext>
            </a:extLst>
          </p:cNvPr>
          <p:cNvSpPr txBox="1"/>
          <p:nvPr/>
        </p:nvSpPr>
        <p:spPr>
          <a:xfrm>
            <a:off x="442762" y="2310062"/>
            <a:ext cx="4312118" cy="370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Aggressive earned media campaign</a:t>
            </a:r>
          </a:p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Timely social content around a high-profile event</a:t>
            </a:r>
          </a:p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Differentiated story lines to cater to different media outlets and audiences</a:t>
            </a:r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35D6598-F31F-468E-B8F2-B0048AAA798D}"/>
              </a:ext>
            </a:extLst>
          </p:cNvPr>
          <p:cNvSpPr txBox="1">
            <a:spLocks/>
          </p:cNvSpPr>
          <p:nvPr/>
        </p:nvSpPr>
        <p:spPr>
          <a:xfrm>
            <a:off x="7546644" y="1226563"/>
            <a:ext cx="3254724" cy="976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3 Lessons Learned: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BF0872-7FBB-4C71-B86E-6C471BC3B9AC}"/>
              </a:ext>
            </a:extLst>
          </p:cNvPr>
          <p:cNvSpPr txBox="1"/>
          <p:nvPr/>
        </p:nvSpPr>
        <p:spPr>
          <a:xfrm>
            <a:off x="7625031" y="2310062"/>
            <a:ext cx="4312118" cy="4088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Instead of B2C2B approach, have distinct B2C and B2B plans</a:t>
            </a:r>
          </a:p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Optimize and design creative assets for social first</a:t>
            </a:r>
          </a:p>
          <a:p>
            <a:pPr marL="514350" indent="-514350">
              <a:spcBef>
                <a:spcPts val="1000"/>
              </a:spcBef>
              <a:buClr>
                <a:srgbClr val="CB167F"/>
              </a:buClr>
              <a:buAutoNum type="arabicPeriod"/>
            </a:pPr>
            <a:r>
              <a:rPr lang="en-US" sz="2500" dirty="0">
                <a:latin typeface="Arial"/>
                <a:cs typeface="Arial"/>
              </a:rPr>
              <a:t>Integrate Sales into the content development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4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SUPER BOWL</a:t>
            </a:r>
          </a:p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LANDING PAGE</a:t>
            </a:r>
            <a:br>
              <a:rPr lang="en-US" sz="4000" spc="300">
                <a:solidFill>
                  <a:schemeClr val="bg1"/>
                </a:solidFill>
                <a:ea typeface="+mj-lt"/>
              </a:rPr>
            </a:br>
            <a:endParaRPr lang="en-US" sz="4000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80264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F2930A6F-F14F-4808-8F61-1DA27E95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29" t="-2" r="30442" b="853"/>
          <a:stretch/>
        </p:blipFill>
        <p:spPr>
          <a:xfrm>
            <a:off x="447502" y="1786465"/>
            <a:ext cx="2592581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D88EB7-06A7-46F6-9A05-B4EC091AE9F2}"/>
              </a:ext>
            </a:extLst>
          </p:cNvPr>
          <p:cNvSpPr txBox="1">
            <a:spLocks/>
          </p:cNvSpPr>
          <p:nvPr/>
        </p:nvSpPr>
        <p:spPr>
          <a:xfrm>
            <a:off x="364375" y="290974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Goals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08F5BD-B9DA-43F8-9DD5-5A19C71D1251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657544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Super Bowl Landing page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93B07F-7CBC-4A30-ADEE-7E18F2F6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" y="4145143"/>
            <a:ext cx="1888802" cy="159117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69BF5D-2404-4687-AF3E-04FB778E53B6}"/>
              </a:ext>
            </a:extLst>
          </p:cNvPr>
          <p:cNvSpPr/>
          <p:nvPr/>
        </p:nvSpPr>
        <p:spPr>
          <a:xfrm>
            <a:off x="8552572" y="1157188"/>
            <a:ext cx="2298683" cy="5140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D8F6B-CE87-4E4A-A768-667CCA4A721D}"/>
              </a:ext>
            </a:extLst>
          </p:cNvPr>
          <p:cNvSpPr txBox="1"/>
          <p:nvPr/>
        </p:nvSpPr>
        <p:spPr>
          <a:xfrm>
            <a:off x="8850748" y="1779346"/>
            <a:ext cx="19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237073-1C51-4FBD-880A-DC760E895EB4}"/>
              </a:ext>
            </a:extLst>
          </p:cNvPr>
          <p:cNvSpPr txBox="1"/>
          <p:nvPr/>
        </p:nvSpPr>
        <p:spPr>
          <a:xfrm>
            <a:off x="6315750" y="1779346"/>
            <a:ext cx="192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us.sodexo</a:t>
            </a:r>
            <a:endParaRPr lang="en-US" b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6BD90F-6B89-4E4F-91C4-19FC823A0B37}"/>
              </a:ext>
            </a:extLst>
          </p:cNvPr>
          <p:cNvSpPr txBox="1"/>
          <p:nvPr/>
        </p:nvSpPr>
        <p:spPr>
          <a:xfrm>
            <a:off x="8857983" y="1456181"/>
            <a:ext cx="25422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1/21-2/14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708CF3-727F-4D0C-A016-FCF75838FFD7}"/>
              </a:ext>
            </a:extLst>
          </p:cNvPr>
          <p:cNvSpPr txBox="1"/>
          <p:nvPr/>
        </p:nvSpPr>
        <p:spPr>
          <a:xfrm>
            <a:off x="6315750" y="1457016"/>
            <a:ext cx="25422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1/21-2/14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5E57D3-7D33-497A-9739-7205F7098103}"/>
              </a:ext>
            </a:extLst>
          </p:cNvPr>
          <p:cNvSpPr txBox="1"/>
          <p:nvPr/>
        </p:nvSpPr>
        <p:spPr>
          <a:xfrm>
            <a:off x="6315750" y="2644170"/>
            <a:ext cx="1550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1:38</a:t>
            </a:r>
            <a:endParaRPr lang="en-US" sz="4000" b="1" dirty="0">
              <a:solidFill>
                <a:srgbClr val="2A275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1969C2-9DD0-4B6E-8E1C-D0E257969BB7}"/>
              </a:ext>
            </a:extLst>
          </p:cNvPr>
          <p:cNvSpPr txBox="1"/>
          <p:nvPr/>
        </p:nvSpPr>
        <p:spPr>
          <a:xfrm>
            <a:off x="3426444" y="2721114"/>
            <a:ext cx="2439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Average </a:t>
            </a:r>
            <a:b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</a:br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Time on Page*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8C64F-4715-49D6-9EB3-8189545F6253}"/>
              </a:ext>
            </a:extLst>
          </p:cNvPr>
          <p:cNvSpPr txBox="1"/>
          <p:nvPr/>
        </p:nvSpPr>
        <p:spPr>
          <a:xfrm>
            <a:off x="6204225" y="3520358"/>
            <a:ext cx="17735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59%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F95DCC-14C7-46B4-8140-574A1A0CF58F}"/>
              </a:ext>
            </a:extLst>
          </p:cNvPr>
          <p:cNvSpPr txBox="1"/>
          <p:nvPr/>
        </p:nvSpPr>
        <p:spPr>
          <a:xfrm>
            <a:off x="3426444" y="3520358"/>
            <a:ext cx="2439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Average </a:t>
            </a:r>
            <a:b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</a:br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Exit Rate*</a:t>
            </a:r>
            <a:endParaRPr lang="en-US" sz="2000" b="1" i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2B9F4A-7F70-4704-A8F6-5B090F5929E8}"/>
              </a:ext>
            </a:extLst>
          </p:cNvPr>
          <p:cNvSpPr txBox="1"/>
          <p:nvPr/>
        </p:nvSpPr>
        <p:spPr>
          <a:xfrm>
            <a:off x="8853487" y="2644170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3:21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74FD4C-B8E5-4E98-A3C9-96418393458E}"/>
              </a:ext>
            </a:extLst>
          </p:cNvPr>
          <p:cNvSpPr txBox="1"/>
          <p:nvPr/>
        </p:nvSpPr>
        <p:spPr>
          <a:xfrm>
            <a:off x="8741962" y="3520358"/>
            <a:ext cx="177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3B963E-0B0A-4D2B-B36A-AA4E1EA6ABA6}"/>
              </a:ext>
            </a:extLst>
          </p:cNvPr>
          <p:cNvSpPr txBox="1"/>
          <p:nvPr/>
        </p:nvSpPr>
        <p:spPr>
          <a:xfrm>
            <a:off x="6204225" y="4369793"/>
            <a:ext cx="177355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/>
                <a:cs typeface="Arial"/>
              </a:rPr>
              <a:t>68%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C6D6AF-DD85-461D-AA68-DD8F4122CA26}"/>
              </a:ext>
            </a:extLst>
          </p:cNvPr>
          <p:cNvSpPr txBox="1"/>
          <p:nvPr/>
        </p:nvSpPr>
        <p:spPr>
          <a:xfrm>
            <a:off x="3426444" y="4369793"/>
            <a:ext cx="2439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Average </a:t>
            </a:r>
            <a:b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</a:br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Bounce Rate*</a:t>
            </a:r>
            <a:endParaRPr lang="en-US" sz="2000" b="1" i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1C20EC-6521-47FD-AFFC-7A3CC686EE0D}"/>
              </a:ext>
            </a:extLst>
          </p:cNvPr>
          <p:cNvSpPr txBox="1"/>
          <p:nvPr/>
        </p:nvSpPr>
        <p:spPr>
          <a:xfrm>
            <a:off x="8741962" y="4369793"/>
            <a:ext cx="177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76%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EA6704-C72F-4F9F-8EDF-CAB39ECF8944}"/>
              </a:ext>
            </a:extLst>
          </p:cNvPr>
          <p:cNvSpPr txBox="1"/>
          <p:nvPr/>
        </p:nvSpPr>
        <p:spPr>
          <a:xfrm>
            <a:off x="8741962" y="5243015"/>
            <a:ext cx="17735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C914FF-2112-45E6-A435-C05E2AFD4CB6}"/>
              </a:ext>
            </a:extLst>
          </p:cNvPr>
          <p:cNvSpPr txBox="1"/>
          <p:nvPr/>
        </p:nvSpPr>
        <p:spPr>
          <a:xfrm>
            <a:off x="3356823" y="5237021"/>
            <a:ext cx="243950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i="1" dirty="0">
                <a:solidFill>
                  <a:srgbClr val="CB167F"/>
                </a:solidFill>
                <a:latin typeface="Arial"/>
                <a:cs typeface="Arial"/>
              </a:rPr>
              <a:t>Out of Top 10 Visited Pages</a:t>
            </a:r>
            <a:endParaRPr lang="en-US" sz="2000" b="1" i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0FD8D5-4C45-4F91-9379-2C76CC7C31D6}"/>
              </a:ext>
            </a:extLst>
          </p:cNvPr>
          <p:cNvSpPr txBox="1"/>
          <p:nvPr/>
        </p:nvSpPr>
        <p:spPr>
          <a:xfrm>
            <a:off x="3356823" y="6433458"/>
            <a:ext cx="38477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*Metrics excluding careers pages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28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  <p:bldP spid="19" grpId="0"/>
      <p:bldP spid="20" grpId="0"/>
      <p:bldP spid="23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086A6A36-F768-462D-BF0C-7EF4AB89E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795" y="1286485"/>
            <a:ext cx="3167619" cy="1660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1A13D-7C5B-4088-93C5-D04A67A89C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1351" y="4089680"/>
            <a:ext cx="5068623" cy="42609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36B6A50-E4EA-4E8F-B5A9-E72ACE0A6481}"/>
              </a:ext>
            </a:extLst>
          </p:cNvPr>
          <p:cNvSpPr/>
          <p:nvPr/>
        </p:nvSpPr>
        <p:spPr>
          <a:xfrm>
            <a:off x="5802008" y="1357696"/>
            <a:ext cx="2590554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1C9361F-F9B4-43D1-805C-9E2619631E66}"/>
              </a:ext>
            </a:extLst>
          </p:cNvPr>
          <p:cNvSpPr/>
          <p:nvPr/>
        </p:nvSpPr>
        <p:spPr>
          <a:xfrm>
            <a:off x="8392561" y="1357696"/>
            <a:ext cx="2005527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E1F71CD-120F-459D-9DD6-C784C8F94498}"/>
              </a:ext>
            </a:extLst>
          </p:cNvPr>
          <p:cNvSpPr/>
          <p:nvPr/>
        </p:nvSpPr>
        <p:spPr>
          <a:xfrm>
            <a:off x="10398088" y="1357696"/>
            <a:ext cx="521997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1C2D77-D1A9-460D-8264-A48F2E42514D}"/>
              </a:ext>
            </a:extLst>
          </p:cNvPr>
          <p:cNvSpPr txBox="1"/>
          <p:nvPr/>
        </p:nvSpPr>
        <p:spPr>
          <a:xfrm>
            <a:off x="5701294" y="1819362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1285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Referral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C1843E-F742-40AA-AB86-7DFB6CA555B3}"/>
              </a:ext>
            </a:extLst>
          </p:cNvPr>
          <p:cNvSpPr txBox="1"/>
          <p:nvPr/>
        </p:nvSpPr>
        <p:spPr>
          <a:xfrm>
            <a:off x="8345662" y="1826561"/>
            <a:ext cx="7496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986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Direct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8D0676-FB86-4E4D-A475-68FF58869409}"/>
              </a:ext>
            </a:extLst>
          </p:cNvPr>
          <p:cNvSpPr txBox="1"/>
          <p:nvPr/>
        </p:nvSpPr>
        <p:spPr>
          <a:xfrm>
            <a:off x="10082143" y="1819361"/>
            <a:ext cx="749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232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Organic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4E87A5-9E17-4107-8388-99621DD53D77}"/>
              </a:ext>
            </a:extLst>
          </p:cNvPr>
          <p:cNvSpPr/>
          <p:nvPr/>
        </p:nvSpPr>
        <p:spPr>
          <a:xfrm>
            <a:off x="10500247" y="2658435"/>
            <a:ext cx="412117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2EE138D-B9AF-498D-A2C1-E4C70ED9A8F5}"/>
              </a:ext>
            </a:extLst>
          </p:cNvPr>
          <p:cNvSpPr/>
          <p:nvPr/>
        </p:nvSpPr>
        <p:spPr>
          <a:xfrm>
            <a:off x="5811351" y="2658435"/>
            <a:ext cx="2943350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B153D97-6CEA-4D47-9521-0A574D6A3843}"/>
              </a:ext>
            </a:extLst>
          </p:cNvPr>
          <p:cNvSpPr/>
          <p:nvPr/>
        </p:nvSpPr>
        <p:spPr>
          <a:xfrm>
            <a:off x="8510845" y="2658435"/>
            <a:ext cx="1490498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55D2E3F-EE5E-4565-BB0A-C8014937EDD4}"/>
              </a:ext>
            </a:extLst>
          </p:cNvPr>
          <p:cNvSpPr/>
          <p:nvPr/>
        </p:nvSpPr>
        <p:spPr>
          <a:xfrm>
            <a:off x="10001343" y="2658435"/>
            <a:ext cx="498904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A74D415-D2C4-41DF-840E-B7239F89CEAE}"/>
              </a:ext>
            </a:extLst>
          </p:cNvPr>
          <p:cNvSpPr txBox="1"/>
          <p:nvPr/>
        </p:nvSpPr>
        <p:spPr>
          <a:xfrm>
            <a:off x="5710636" y="312010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1166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Facebook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062AE-46B1-4A6B-A07E-72C2F804DD9D}"/>
              </a:ext>
            </a:extLst>
          </p:cNvPr>
          <p:cNvSpPr txBox="1"/>
          <p:nvPr/>
        </p:nvSpPr>
        <p:spPr>
          <a:xfrm>
            <a:off x="8480033" y="3127300"/>
            <a:ext cx="10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643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 err="1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Sodexo_Net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9B8FC2A-317B-40A1-B3AB-497B759C78AA}"/>
              </a:ext>
            </a:extLst>
          </p:cNvPr>
          <p:cNvSpPr txBox="1"/>
          <p:nvPr/>
        </p:nvSpPr>
        <p:spPr>
          <a:xfrm>
            <a:off x="9463227" y="3119746"/>
            <a:ext cx="1060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216</a:t>
            </a:r>
          </a:p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Google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E715D9E-FF8B-474B-9EDF-92A23DA51D9E}"/>
              </a:ext>
            </a:extLst>
          </p:cNvPr>
          <p:cNvSpPr txBox="1"/>
          <p:nvPr/>
        </p:nvSpPr>
        <p:spPr>
          <a:xfrm>
            <a:off x="10437982" y="3116060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185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LinkedIn</a:t>
            </a:r>
            <a:endParaRPr lang="en-US" sz="1200">
              <a:solidFill>
                <a:srgbClr val="CB167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49019C-9038-4326-8422-F0477C37C8BD}"/>
              </a:ext>
            </a:extLst>
          </p:cNvPr>
          <p:cNvSpPr/>
          <p:nvPr/>
        </p:nvSpPr>
        <p:spPr>
          <a:xfrm>
            <a:off x="633796" y="3208416"/>
            <a:ext cx="3165417" cy="2946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159AD5E-FD6D-4C02-9C40-015B7093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Super Bowl Landing Page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1D0779-DC9C-4B64-88B1-50CEF1D291F3}"/>
              </a:ext>
            </a:extLst>
          </p:cNvPr>
          <p:cNvSpPr txBox="1"/>
          <p:nvPr/>
        </p:nvSpPr>
        <p:spPr>
          <a:xfrm>
            <a:off x="1458590" y="3534644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818A99-2DC1-404D-8FAC-B85B3CB93EE1}"/>
              </a:ext>
            </a:extLst>
          </p:cNvPr>
          <p:cNvSpPr txBox="1"/>
          <p:nvPr/>
        </p:nvSpPr>
        <p:spPr>
          <a:xfrm>
            <a:off x="1014090" y="4075062"/>
            <a:ext cx="243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2759BA-9C9B-47D9-AB82-BEAFEB6718C6}"/>
              </a:ext>
            </a:extLst>
          </p:cNvPr>
          <p:cNvSpPr txBox="1"/>
          <p:nvPr/>
        </p:nvSpPr>
        <p:spPr>
          <a:xfrm>
            <a:off x="1472057" y="4666508"/>
            <a:ext cx="1550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3:21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A56FAA-5F05-4E9E-9EFB-4E1E5CE05574}"/>
              </a:ext>
            </a:extLst>
          </p:cNvPr>
          <p:cNvSpPr txBox="1"/>
          <p:nvPr/>
        </p:nvSpPr>
        <p:spPr>
          <a:xfrm>
            <a:off x="693205" y="5212318"/>
            <a:ext cx="3108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Time on Page</a:t>
            </a:r>
            <a:endParaRPr lang="en-US" i="1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1E323-5FE3-4225-AD98-8943B392D572}"/>
              </a:ext>
            </a:extLst>
          </p:cNvPr>
          <p:cNvGrpSpPr/>
          <p:nvPr/>
        </p:nvGrpSpPr>
        <p:grpSpPr>
          <a:xfrm>
            <a:off x="5701294" y="4057974"/>
            <a:ext cx="7192081" cy="1118882"/>
            <a:chOff x="539740" y="5401630"/>
            <a:chExt cx="7192081" cy="111888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71BEF5E-8447-4CB0-A13D-EBDD82286D8A}"/>
                </a:ext>
              </a:extLst>
            </p:cNvPr>
            <p:cNvSpPr/>
            <p:nvPr/>
          </p:nvSpPr>
          <p:spPr>
            <a:xfrm>
              <a:off x="640455" y="5405316"/>
              <a:ext cx="3608691" cy="461666"/>
            </a:xfrm>
            <a:prstGeom prst="rect">
              <a:avLst/>
            </a:prstGeom>
            <a:solidFill>
              <a:srgbClr val="2A2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6EE116-6C1E-4A03-85B8-40D7E40A43F9}"/>
                </a:ext>
              </a:extLst>
            </p:cNvPr>
            <p:cNvSpPr/>
            <p:nvPr/>
          </p:nvSpPr>
          <p:spPr>
            <a:xfrm>
              <a:off x="4249145" y="5405316"/>
              <a:ext cx="987389" cy="461666"/>
            </a:xfrm>
            <a:prstGeom prst="rect">
              <a:avLst/>
            </a:prstGeom>
            <a:solidFill>
              <a:srgbClr val="8281B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254C850-DE15-46BA-BC69-8032799F77BB}"/>
                </a:ext>
              </a:extLst>
            </p:cNvPr>
            <p:cNvSpPr/>
            <p:nvPr/>
          </p:nvSpPr>
          <p:spPr>
            <a:xfrm>
              <a:off x="5231476" y="5401630"/>
              <a:ext cx="509992" cy="464799"/>
            </a:xfrm>
            <a:prstGeom prst="rect">
              <a:avLst/>
            </a:prstGeom>
            <a:solidFill>
              <a:srgbClr val="5FC5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183AF99-CA4B-410A-829D-416CC3D92E34}"/>
                </a:ext>
              </a:extLst>
            </p:cNvPr>
            <p:cNvSpPr txBox="1"/>
            <p:nvPr/>
          </p:nvSpPr>
          <p:spPr>
            <a:xfrm>
              <a:off x="539740" y="5866982"/>
              <a:ext cx="23606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183</a:t>
              </a:r>
            </a:p>
            <a:p>
              <a:r>
                <a:rPr lang="en-US" sz="1200">
                  <a:solidFill>
                    <a:srgbClr val="2A275E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Home</a:t>
              </a:r>
              <a:endParaRPr lang="en-US" sz="1200">
                <a:solidFill>
                  <a:srgbClr val="2A275E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5CF4B49-2324-4624-BD20-CE1811C3A3E0}"/>
                </a:ext>
              </a:extLst>
            </p:cNvPr>
            <p:cNvSpPr txBox="1"/>
            <p:nvPr/>
          </p:nvSpPr>
          <p:spPr>
            <a:xfrm>
              <a:off x="3422992" y="5874181"/>
              <a:ext cx="1770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51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Culinary </a:t>
              </a:r>
              <a:b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8281BD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MVP Blog</a:t>
              </a:r>
              <a:endParaRPr lang="en-US" sz="1200">
                <a:solidFill>
                  <a:srgbClr val="8281BD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C854B9-1481-481D-A123-221C7BFE9EC2}"/>
                </a:ext>
              </a:extLst>
            </p:cNvPr>
            <p:cNvSpPr txBox="1"/>
            <p:nvPr/>
          </p:nvSpPr>
          <p:spPr>
            <a:xfrm>
              <a:off x="5193755" y="5866627"/>
              <a:ext cx="253806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27 </a:t>
              </a:r>
              <a:b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</a:br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Sports </a:t>
              </a:r>
            </a:p>
            <a:p>
              <a:r>
                <a:rPr lang="en-US" sz="1200">
                  <a:solidFill>
                    <a:srgbClr val="5FC5BA"/>
                  </a:solidFill>
                  <a:latin typeface="Arial" panose="020B0604020202020204" pitchFamily="34" charset="0"/>
                  <a:ea typeface="+mn-lt"/>
                  <a:cs typeface="Arial" panose="020B0604020202020204" pitchFamily="34" charset="0"/>
                </a:rPr>
                <a:t>&amp; Leisure</a:t>
              </a:r>
              <a:endParaRPr lang="en-US" sz="1200">
                <a:solidFill>
                  <a:srgbClr val="5FC5BA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EDA697D-CDE9-493B-88BC-35FFEE40F795}"/>
              </a:ext>
            </a:extLst>
          </p:cNvPr>
          <p:cNvSpPr txBox="1"/>
          <p:nvPr/>
        </p:nvSpPr>
        <p:spPr>
          <a:xfrm>
            <a:off x="4172955" y="1251481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Traffic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65D165-89F0-4C8C-B716-90A55CFA68AA}"/>
              </a:ext>
            </a:extLst>
          </p:cNvPr>
          <p:cNvSpPr txBox="1"/>
          <p:nvPr/>
        </p:nvSpPr>
        <p:spPr>
          <a:xfrm>
            <a:off x="4197438" y="2562436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 Referrals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E6EFA79-6390-4FD8-B782-4EA584899885}"/>
              </a:ext>
            </a:extLst>
          </p:cNvPr>
          <p:cNvSpPr txBox="1"/>
          <p:nvPr/>
        </p:nvSpPr>
        <p:spPr>
          <a:xfrm>
            <a:off x="4188096" y="3930004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Previous Page Path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1C9BC5-02FC-435F-8033-B20777E724B3}"/>
              </a:ext>
            </a:extLst>
          </p:cNvPr>
          <p:cNvSpPr txBox="1"/>
          <p:nvPr/>
        </p:nvSpPr>
        <p:spPr>
          <a:xfrm>
            <a:off x="4165560" y="5259642"/>
            <a:ext cx="151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</a:t>
            </a:r>
            <a:b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Path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BA96E8-835F-4009-82C1-8A3122FF8E6F}"/>
              </a:ext>
            </a:extLst>
          </p:cNvPr>
          <p:cNvSpPr/>
          <p:nvPr/>
        </p:nvSpPr>
        <p:spPr>
          <a:xfrm>
            <a:off x="10874366" y="1355675"/>
            <a:ext cx="45719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21A763-C8A3-4978-8464-4DE3E7CC7FB8}"/>
              </a:ext>
            </a:extLst>
          </p:cNvPr>
          <p:cNvSpPr txBox="1"/>
          <p:nvPr/>
        </p:nvSpPr>
        <p:spPr>
          <a:xfrm>
            <a:off x="10793821" y="1794741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17 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Social</a:t>
            </a:r>
            <a:endParaRPr lang="en-US" sz="1200">
              <a:solidFill>
                <a:srgbClr val="CB167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54AB20E-0647-4487-811D-7E2A8C19A4BC}"/>
              </a:ext>
            </a:extLst>
          </p:cNvPr>
          <p:cNvSpPr/>
          <p:nvPr/>
        </p:nvSpPr>
        <p:spPr>
          <a:xfrm>
            <a:off x="5802009" y="5370308"/>
            <a:ext cx="2331055" cy="461666"/>
          </a:xfrm>
          <a:prstGeom prst="rect">
            <a:avLst/>
          </a:prstGeom>
          <a:solidFill>
            <a:srgbClr val="2A2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43096C0-0843-4593-B2F5-FD5B7413B6A3}"/>
              </a:ext>
            </a:extLst>
          </p:cNvPr>
          <p:cNvSpPr/>
          <p:nvPr/>
        </p:nvSpPr>
        <p:spPr>
          <a:xfrm>
            <a:off x="8061976" y="5370308"/>
            <a:ext cx="2331054" cy="461666"/>
          </a:xfrm>
          <a:prstGeom prst="rect">
            <a:avLst/>
          </a:prstGeom>
          <a:solidFill>
            <a:srgbClr val="82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EB6306A-DC6C-457A-A600-62DCE6F93635}"/>
              </a:ext>
            </a:extLst>
          </p:cNvPr>
          <p:cNvSpPr txBox="1"/>
          <p:nvPr/>
        </p:nvSpPr>
        <p:spPr>
          <a:xfrm>
            <a:off x="5701294" y="5831974"/>
            <a:ext cx="236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120 </a:t>
            </a:r>
            <a:b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2A275E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Our Team</a:t>
            </a:r>
            <a:endParaRPr lang="en-US" sz="1200">
              <a:solidFill>
                <a:srgbClr val="2A275E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7F63784-D3F0-4095-9E5C-8735904FAC35}"/>
              </a:ext>
            </a:extLst>
          </p:cNvPr>
          <p:cNvSpPr txBox="1"/>
          <p:nvPr/>
        </p:nvSpPr>
        <p:spPr>
          <a:xfrm>
            <a:off x="8133064" y="5845712"/>
            <a:ext cx="1770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117 </a:t>
            </a:r>
            <a:b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8281BD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Culinary MVP Blog</a:t>
            </a:r>
            <a:endParaRPr lang="en-US" sz="1200">
              <a:solidFill>
                <a:srgbClr val="8281BD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B8865E9-53B9-4E36-85E4-3A4BD73DC544}"/>
              </a:ext>
            </a:extLst>
          </p:cNvPr>
          <p:cNvSpPr/>
          <p:nvPr/>
        </p:nvSpPr>
        <p:spPr>
          <a:xfrm>
            <a:off x="10355309" y="5370110"/>
            <a:ext cx="438511" cy="461666"/>
          </a:xfrm>
          <a:prstGeom prst="rect">
            <a:avLst/>
          </a:prstGeom>
          <a:solidFill>
            <a:srgbClr val="5FC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F416D6E-B7EF-4F9B-A68E-52A8BB3EEB7F}"/>
              </a:ext>
            </a:extLst>
          </p:cNvPr>
          <p:cNvSpPr txBox="1"/>
          <p:nvPr/>
        </p:nvSpPr>
        <p:spPr>
          <a:xfrm>
            <a:off x="9654364" y="5831775"/>
            <a:ext cx="946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17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Sports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&amp; Leisure </a:t>
            </a:r>
            <a:b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5FC5BA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Contact</a:t>
            </a:r>
            <a:endParaRPr lang="en-US" sz="1200">
              <a:solidFill>
                <a:srgbClr val="5FC5BA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3AC1DFB-15AB-4F1A-9271-70E56DE24330}"/>
              </a:ext>
            </a:extLst>
          </p:cNvPr>
          <p:cNvSpPr/>
          <p:nvPr/>
        </p:nvSpPr>
        <p:spPr>
          <a:xfrm>
            <a:off x="10723630" y="5370110"/>
            <a:ext cx="184303" cy="461666"/>
          </a:xfrm>
          <a:prstGeom prst="rect">
            <a:avLst/>
          </a:prstGeom>
          <a:solidFill>
            <a:srgbClr val="CB16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281A4AA-CC85-4CBE-A8FD-20E1254F3EDE}"/>
              </a:ext>
            </a:extLst>
          </p:cNvPr>
          <p:cNvSpPr txBox="1"/>
          <p:nvPr/>
        </p:nvSpPr>
        <p:spPr>
          <a:xfrm>
            <a:off x="10553463" y="5844290"/>
            <a:ext cx="946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11</a:t>
            </a:r>
            <a:b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</a:br>
            <a:r>
              <a:rPr lang="en-US" sz="1200">
                <a:solidFill>
                  <a:srgbClr val="CB167F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Contact Us</a:t>
            </a:r>
            <a:endParaRPr lang="en-US" sz="1200">
              <a:solidFill>
                <a:srgbClr val="CB16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237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02529D6-2DD5-4B8D-B452-A81478DBC743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2A275E"/>
                </a:solidFill>
              </a:rPr>
              <a:t>ROI for Blog and Landing Page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3EF98-C0B1-48FB-AE5B-0E6FAE3A0A01}"/>
              </a:ext>
            </a:extLst>
          </p:cNvPr>
          <p:cNvSpPr txBox="1"/>
          <p:nvPr/>
        </p:nvSpPr>
        <p:spPr>
          <a:xfrm>
            <a:off x="776287" y="1731996"/>
            <a:ext cx="1042987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Investment: </a:t>
            </a:r>
            <a:r>
              <a:rPr lang="en-US" sz="4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$3,380 </a:t>
            </a:r>
            <a:r>
              <a:rPr lang="en-US" sz="4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building pages</a:t>
            </a:r>
          </a:p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D718A7-D21B-48C3-829C-2FB05D06747B}"/>
              </a:ext>
            </a:extLst>
          </p:cNvPr>
          <p:cNvSpPr txBox="1"/>
          <p:nvPr/>
        </p:nvSpPr>
        <p:spPr>
          <a:xfrm>
            <a:off x="2868756" y="2860721"/>
            <a:ext cx="18674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00D62F-021B-451D-9915-B69939E089EC}"/>
              </a:ext>
            </a:extLst>
          </p:cNvPr>
          <p:cNvSpPr txBox="1"/>
          <p:nvPr/>
        </p:nvSpPr>
        <p:spPr>
          <a:xfrm>
            <a:off x="2582726" y="3821413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 views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027A3-8569-4521-B722-C79D739587E4}"/>
              </a:ext>
            </a:extLst>
          </p:cNvPr>
          <p:cNvSpPr txBox="1"/>
          <p:nvPr/>
        </p:nvSpPr>
        <p:spPr>
          <a:xfrm>
            <a:off x="2725741" y="4533396"/>
            <a:ext cx="2153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$0.85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57AE44-3CD7-4E40-9D0F-871F4130D21F}"/>
              </a:ext>
            </a:extLst>
          </p:cNvPr>
          <p:cNvSpPr txBox="1"/>
          <p:nvPr/>
        </p:nvSpPr>
        <p:spPr>
          <a:xfrm>
            <a:off x="2582726" y="5494088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page view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28A0F1-816D-441E-8DF9-D04932E0E95D}"/>
              </a:ext>
            </a:extLst>
          </p:cNvPr>
          <p:cNvSpPr txBox="1"/>
          <p:nvPr/>
        </p:nvSpPr>
        <p:spPr>
          <a:xfrm>
            <a:off x="6431386" y="2860721"/>
            <a:ext cx="186744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 dirty="0">
                <a:solidFill>
                  <a:srgbClr val="CB167F"/>
                </a:solidFill>
                <a:latin typeface="Arial"/>
                <a:cs typeface="Arial"/>
              </a:rPr>
              <a:t>429</a:t>
            </a:r>
            <a:endParaRPr lang="en-US" sz="6000" b="1" dirty="0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BFD2ED-1670-4C46-A1C3-F0DDE7D6A185}"/>
              </a:ext>
            </a:extLst>
          </p:cNvPr>
          <p:cNvSpPr txBox="1"/>
          <p:nvPr/>
        </p:nvSpPr>
        <p:spPr>
          <a:xfrm>
            <a:off x="5515840" y="3821413"/>
            <a:ext cx="349394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Conversions*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(completed call-to-actions)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173586-B40B-404E-8EBE-DFCEBA212F36}"/>
              </a:ext>
            </a:extLst>
          </p:cNvPr>
          <p:cNvSpPr txBox="1"/>
          <p:nvPr/>
        </p:nvSpPr>
        <p:spPr>
          <a:xfrm>
            <a:off x="6288371" y="4533396"/>
            <a:ext cx="2153474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000" b="1">
                <a:solidFill>
                  <a:srgbClr val="CB167F"/>
                </a:solidFill>
                <a:latin typeface="Arial"/>
                <a:cs typeface="Arial"/>
              </a:rPr>
              <a:t>$7.87</a:t>
            </a:r>
            <a:endParaRPr lang="en-US" sz="6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844FBF-8C74-48FF-9038-EDE6E9A41BE2}"/>
              </a:ext>
            </a:extLst>
          </p:cNvPr>
          <p:cNvSpPr txBox="1"/>
          <p:nvPr/>
        </p:nvSpPr>
        <p:spPr>
          <a:xfrm>
            <a:off x="6145356" y="5494088"/>
            <a:ext cx="2439504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Per conversion</a:t>
            </a:r>
            <a:endParaRPr lang="en-US" sz="2000" i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FBA5A9-74CC-4C08-8335-1E30DA2AC874}"/>
              </a:ext>
            </a:extLst>
          </p:cNvPr>
          <p:cNvCxnSpPr/>
          <p:nvPr/>
        </p:nvCxnSpPr>
        <p:spPr>
          <a:xfrm>
            <a:off x="581025" y="1598646"/>
            <a:ext cx="110585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7BC89E-7F53-4AAE-8774-A13BD02B77FC}"/>
              </a:ext>
            </a:extLst>
          </p:cNvPr>
          <p:cNvCxnSpPr/>
          <p:nvPr/>
        </p:nvCxnSpPr>
        <p:spPr>
          <a:xfrm>
            <a:off x="581025" y="2677227"/>
            <a:ext cx="110585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990DF1-1445-4F9D-A8C0-4486499E97C9}"/>
              </a:ext>
            </a:extLst>
          </p:cNvPr>
          <p:cNvSpPr txBox="1"/>
          <p:nvPr/>
        </p:nvSpPr>
        <p:spPr>
          <a:xfrm>
            <a:off x="8827129" y="6309171"/>
            <a:ext cx="3847723" cy="6001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5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*Incl. Total video starts and clicks</a:t>
            </a:r>
            <a:endParaRPr lang="en-US" sz="15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562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5F06580-4899-44A0-B970-B0A28C2DDCF5}"/>
              </a:ext>
            </a:extLst>
          </p:cNvPr>
          <p:cNvSpPr/>
          <p:nvPr/>
        </p:nvSpPr>
        <p:spPr>
          <a:xfrm>
            <a:off x="4515336" y="1393794"/>
            <a:ext cx="7161759" cy="5122416"/>
          </a:xfrm>
          <a:prstGeom prst="rect">
            <a:avLst/>
          </a:prstGeom>
          <a:solidFill>
            <a:srgbClr val="E7E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047FF-D1FF-415B-A327-676BE78F322D}"/>
              </a:ext>
            </a:extLst>
          </p:cNvPr>
          <p:cNvSpPr/>
          <p:nvPr/>
        </p:nvSpPr>
        <p:spPr>
          <a:xfrm>
            <a:off x="514905" y="1393794"/>
            <a:ext cx="3515557" cy="5122416"/>
          </a:xfrm>
          <a:prstGeom prst="rect">
            <a:avLst/>
          </a:prstGeom>
          <a:solidFill>
            <a:srgbClr val="E7E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52F9B-436D-4375-BFE3-49A20B82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2A275E"/>
                </a:solidFill>
                <a:latin typeface="Arial"/>
                <a:cs typeface="Arial"/>
              </a:rPr>
              <a:t>Spending and ROI Summary</a:t>
            </a:r>
            <a:endParaRPr lang="en-US" dirty="0">
              <a:solidFill>
                <a:srgbClr val="2A275E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EA652-E40B-436D-B222-2BCB3259B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264" y="3156597"/>
            <a:ext cx="227627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Photography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Earned Media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Video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Landing Pages 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>
                <a:latin typeface="Arial"/>
                <a:cs typeface="Arial"/>
              </a:rPr>
              <a:t>&amp; Infographic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Blogs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 err="1">
                <a:latin typeface="Arial"/>
                <a:cs typeface="Arial"/>
              </a:rPr>
              <a:t>Sarosh</a:t>
            </a:r>
            <a:r>
              <a:rPr lang="en-US" sz="1800" dirty="0">
                <a:latin typeface="Arial"/>
                <a:cs typeface="Arial"/>
              </a:rPr>
              <a:t> Post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Instagram</a:t>
            </a:r>
            <a:endParaRPr lang="en-US" sz="18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latin typeface="Arial"/>
                <a:cs typeface="Arial"/>
              </a:rPr>
              <a:t>Social paid</a:t>
            </a:r>
            <a:endParaRPr lang="en-US" sz="1800" dirty="0"/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9A8C5F-D98E-405D-A393-D4F231C2694B}"/>
              </a:ext>
            </a:extLst>
          </p:cNvPr>
          <p:cNvSpPr txBox="1"/>
          <p:nvPr/>
        </p:nvSpPr>
        <p:spPr>
          <a:xfrm>
            <a:off x="985718" y="1764418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$107K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4124E-C13F-4F10-8E61-2B575EC58B6C}"/>
              </a:ext>
            </a:extLst>
          </p:cNvPr>
          <p:cNvSpPr txBox="1"/>
          <p:nvPr/>
        </p:nvSpPr>
        <p:spPr>
          <a:xfrm>
            <a:off x="984049" y="2518389"/>
            <a:ext cx="2439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Spending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495A19-F35F-46C6-B51B-385625DB4E56}"/>
              </a:ext>
            </a:extLst>
          </p:cNvPr>
          <p:cNvSpPr txBox="1"/>
          <p:nvPr/>
        </p:nvSpPr>
        <p:spPr>
          <a:xfrm>
            <a:off x="5346967" y="1632502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$4.5B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E92A42-72DC-499F-B87D-352517D92A06}"/>
              </a:ext>
            </a:extLst>
          </p:cNvPr>
          <p:cNvSpPr txBox="1"/>
          <p:nvPr/>
        </p:nvSpPr>
        <p:spPr>
          <a:xfrm>
            <a:off x="5345298" y="2427698"/>
            <a:ext cx="2439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Media Impressions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E2E3A1-2ACE-4AF0-B7EE-B396F96CC307}"/>
              </a:ext>
            </a:extLst>
          </p:cNvPr>
          <p:cNvSpPr txBox="1"/>
          <p:nvPr/>
        </p:nvSpPr>
        <p:spPr>
          <a:xfrm>
            <a:off x="8442140" y="1557696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22.6K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E63EFE-8A2B-42D9-A3C2-7A22F44ECB38}"/>
              </a:ext>
            </a:extLst>
          </p:cNvPr>
          <p:cNvSpPr txBox="1"/>
          <p:nvPr/>
        </p:nvSpPr>
        <p:spPr>
          <a:xfrm>
            <a:off x="8322975" y="2352892"/>
            <a:ext cx="266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Social Media Engagements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F145C-6913-4132-9909-70E43E900142}"/>
              </a:ext>
            </a:extLst>
          </p:cNvPr>
          <p:cNvSpPr txBox="1"/>
          <p:nvPr/>
        </p:nvSpPr>
        <p:spPr>
          <a:xfrm>
            <a:off x="5344464" y="4520622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2.5K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A2B40F-43FA-45AD-B967-5585E1EAF5CC}"/>
              </a:ext>
            </a:extLst>
          </p:cNvPr>
          <p:cNvSpPr txBox="1"/>
          <p:nvPr/>
        </p:nvSpPr>
        <p:spPr>
          <a:xfrm>
            <a:off x="5342795" y="5315818"/>
            <a:ext cx="243950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Clicks through paid social media placements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67F1F3-8B1A-4145-8996-B18D9FCC0F52}"/>
              </a:ext>
            </a:extLst>
          </p:cNvPr>
          <p:cNvSpPr txBox="1"/>
          <p:nvPr/>
        </p:nvSpPr>
        <p:spPr>
          <a:xfrm>
            <a:off x="6890592" y="2973894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25C9C1-839F-4B5F-97DF-EB086B4DE25F}"/>
              </a:ext>
            </a:extLst>
          </p:cNvPr>
          <p:cNvSpPr txBox="1"/>
          <p:nvPr/>
        </p:nvSpPr>
        <p:spPr>
          <a:xfrm>
            <a:off x="6888923" y="3750817"/>
            <a:ext cx="2439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Website Views on Super Bowl Pages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42CEEC-8FE8-4BB0-AA87-CEF86BD85608}"/>
              </a:ext>
            </a:extLst>
          </p:cNvPr>
          <p:cNvSpPr txBox="1"/>
          <p:nvPr/>
        </p:nvSpPr>
        <p:spPr>
          <a:xfrm>
            <a:off x="8510901" y="4791601"/>
            <a:ext cx="2436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1.7K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8712EC-8A4C-48C9-AF49-07303BFCE536}"/>
              </a:ext>
            </a:extLst>
          </p:cNvPr>
          <p:cNvSpPr txBox="1"/>
          <p:nvPr/>
        </p:nvSpPr>
        <p:spPr>
          <a:xfrm>
            <a:off x="8509232" y="5586797"/>
            <a:ext cx="24395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Search Appearances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550AD-72C8-4E00-B6B1-5828C6FC81C0}"/>
              </a:ext>
            </a:extLst>
          </p:cNvPr>
          <p:cNvSpPr txBox="1"/>
          <p:nvPr/>
        </p:nvSpPr>
        <p:spPr>
          <a:xfrm>
            <a:off x="364375" y="1112035"/>
            <a:ext cx="2048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SPENDING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8F9167-B880-496D-B8D0-2C42F169663E}"/>
              </a:ext>
            </a:extLst>
          </p:cNvPr>
          <p:cNvSpPr txBox="1"/>
          <p:nvPr/>
        </p:nvSpPr>
        <p:spPr>
          <a:xfrm>
            <a:off x="4414072" y="1082999"/>
            <a:ext cx="204899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2A275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</a:t>
            </a:r>
          </a:p>
        </p:txBody>
      </p:sp>
    </p:spTree>
    <p:extLst>
      <p:ext uri="{BB962C8B-B14F-4D97-AF65-F5344CB8AC3E}">
        <p14:creationId xmlns:p14="http://schemas.microsoft.com/office/powerpoint/2010/main" val="32934866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APPENDIX</a:t>
            </a:r>
            <a:endParaRPr lang="en-US" sz="4000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157447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93E6BA-217D-4B46-8122-D58C49F7170D}"/>
              </a:ext>
            </a:extLst>
          </p:cNvPr>
          <p:cNvSpPr/>
          <p:nvPr/>
        </p:nvSpPr>
        <p:spPr>
          <a:xfrm>
            <a:off x="381592" y="1414491"/>
            <a:ext cx="2722739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FFEA3-FD8E-401A-A9E3-B70D8496D6A8}"/>
              </a:ext>
            </a:extLst>
          </p:cNvPr>
          <p:cNvSpPr/>
          <p:nvPr/>
        </p:nvSpPr>
        <p:spPr>
          <a:xfrm>
            <a:off x="3293920" y="1414491"/>
            <a:ext cx="2722739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FE3391-47B0-4E06-8BDD-9CD0AF715687}"/>
              </a:ext>
            </a:extLst>
          </p:cNvPr>
          <p:cNvSpPr/>
          <p:nvPr/>
        </p:nvSpPr>
        <p:spPr>
          <a:xfrm>
            <a:off x="6224259" y="1414491"/>
            <a:ext cx="2722739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02E1D2-1D24-4970-82D0-9DDE4E013BA9}"/>
              </a:ext>
            </a:extLst>
          </p:cNvPr>
          <p:cNvSpPr/>
          <p:nvPr/>
        </p:nvSpPr>
        <p:spPr>
          <a:xfrm>
            <a:off x="9149644" y="1414491"/>
            <a:ext cx="2722739" cy="4189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indoor, table, sitting, black&#10;&#10;Description generated with very high confidence">
            <a:extLst>
              <a:ext uri="{FF2B5EF4-FFF2-40B4-BE49-F238E27FC236}">
                <a16:creationId xmlns:a16="http://schemas.microsoft.com/office/drawing/2014/main" id="{088C9F22-B5AC-4C8B-8910-111084632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6720" y="1753805"/>
            <a:ext cx="2592481" cy="2934821"/>
          </a:xfrm>
        </p:spPr>
      </p:pic>
      <p:pic>
        <p:nvPicPr>
          <p:cNvPr id="10" name="Picture 10" descr="A crowd of people&#10;&#10;Description generated with high confidence">
            <a:extLst>
              <a:ext uri="{FF2B5EF4-FFF2-40B4-BE49-F238E27FC236}">
                <a16:creationId xmlns:a16="http://schemas.microsoft.com/office/drawing/2014/main" id="{D492411F-7344-4292-A62A-335437300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2548" y="1671209"/>
            <a:ext cx="2549381" cy="3288094"/>
          </a:xfrm>
          <a:prstGeom prst="rect">
            <a:avLst/>
          </a:prstGeom>
        </p:spPr>
      </p:pic>
      <p:pic>
        <p:nvPicPr>
          <p:cNvPr id="15" name="Picture 15" descr="A group of people posing for the camera&#10;&#10;Description generated with very high confidence">
            <a:extLst>
              <a:ext uri="{FF2B5EF4-FFF2-40B4-BE49-F238E27FC236}">
                <a16:creationId xmlns:a16="http://schemas.microsoft.com/office/drawing/2014/main" id="{C0E42003-522F-4695-ACF7-B729F5FC4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113" y="1753805"/>
            <a:ext cx="2577025" cy="3274053"/>
          </a:xfrm>
          <a:prstGeom prst="rect">
            <a:avLst/>
          </a:prstGeom>
        </p:spPr>
      </p:pic>
      <p:pic>
        <p:nvPicPr>
          <p:cNvPr id="23" name="Picture 23" descr="A group of people around each other&#10;&#10;Description generated with very high confidence">
            <a:extLst>
              <a:ext uri="{FF2B5EF4-FFF2-40B4-BE49-F238E27FC236}">
                <a16:creationId xmlns:a16="http://schemas.microsoft.com/office/drawing/2014/main" id="{CAA82B6B-FA9D-457B-931E-AC98E13001E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13195" y="1547907"/>
            <a:ext cx="2595636" cy="3922713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D697B79A-194A-4FEF-BCB3-D2B7BF987650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2A275E"/>
                </a:solidFill>
              </a:rPr>
              <a:t>Top Performing Post Per Channel -  Sodexo USA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558023-451E-4AEA-824F-26CD20150D3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1889" y="1074169"/>
            <a:ext cx="668447" cy="674968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DDB005C-617C-4CB3-8B7E-9372BD2BB0A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401" y="1036357"/>
            <a:ext cx="668447" cy="704315"/>
          </a:xfrm>
          <a:prstGeom prst="rect">
            <a:avLst/>
          </a:prstGeom>
        </p:spPr>
      </p:pic>
      <p:pic>
        <p:nvPicPr>
          <p:cNvPr id="8" name="Picture 7" descr="A picture containing object, drawing, room&#10;&#10;Description automatically generated">
            <a:extLst>
              <a:ext uri="{FF2B5EF4-FFF2-40B4-BE49-F238E27FC236}">
                <a16:creationId xmlns:a16="http://schemas.microsoft.com/office/drawing/2014/main" id="{2310126F-AC85-4398-9718-FF7B593656A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9073" y="1022617"/>
            <a:ext cx="712806" cy="779996"/>
          </a:xfrm>
          <a:prstGeom prst="rect">
            <a:avLst/>
          </a:prstGeom>
        </p:spPr>
      </p:pic>
      <p:pic>
        <p:nvPicPr>
          <p:cNvPr id="31" name="Picture 30" descr="A picture containing object, drawing, room&#10;&#10;Description automatically generated">
            <a:extLst>
              <a:ext uri="{FF2B5EF4-FFF2-40B4-BE49-F238E27FC236}">
                <a16:creationId xmlns:a16="http://schemas.microsoft.com/office/drawing/2014/main" id="{BFBE677E-7F05-422B-AD83-84C897FF65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1741" y="1013142"/>
            <a:ext cx="712806" cy="7799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BF25A9-99FB-4BC7-96D9-3C621AA3AD95}"/>
              </a:ext>
            </a:extLst>
          </p:cNvPr>
          <p:cNvSpPr txBox="1"/>
          <p:nvPr/>
        </p:nvSpPr>
        <p:spPr>
          <a:xfrm>
            <a:off x="219635" y="5709753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125.7K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853EEF-4DDC-4706-93CF-252470268686}"/>
              </a:ext>
            </a:extLst>
          </p:cNvPr>
          <p:cNvSpPr txBox="1"/>
          <p:nvPr/>
        </p:nvSpPr>
        <p:spPr>
          <a:xfrm>
            <a:off x="219635" y="6044399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FAA50-A9CA-4936-A340-95A41489203F}"/>
              </a:ext>
            </a:extLst>
          </p:cNvPr>
          <p:cNvSpPr txBox="1"/>
          <p:nvPr/>
        </p:nvSpPr>
        <p:spPr>
          <a:xfrm>
            <a:off x="1657411" y="5700156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2.8K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95444-5AE0-4B6E-919B-2BD04BDEC3B0}"/>
              </a:ext>
            </a:extLst>
          </p:cNvPr>
          <p:cNvSpPr txBox="1"/>
          <p:nvPr/>
        </p:nvSpPr>
        <p:spPr>
          <a:xfrm>
            <a:off x="1657411" y="6034802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8FD10-B2F6-404C-A80A-FCA0F6A87311}"/>
              </a:ext>
            </a:extLst>
          </p:cNvPr>
          <p:cNvSpPr txBox="1"/>
          <p:nvPr/>
        </p:nvSpPr>
        <p:spPr>
          <a:xfrm>
            <a:off x="3177616" y="5709753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7.9K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B8B29-867D-4381-B2B8-0C44B1F5FDBA}"/>
              </a:ext>
            </a:extLst>
          </p:cNvPr>
          <p:cNvSpPr txBox="1"/>
          <p:nvPr/>
        </p:nvSpPr>
        <p:spPr>
          <a:xfrm>
            <a:off x="3177616" y="6044399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F79B20-291A-4EFE-BA02-A0FC212D3218}"/>
              </a:ext>
            </a:extLst>
          </p:cNvPr>
          <p:cNvSpPr txBox="1"/>
          <p:nvPr/>
        </p:nvSpPr>
        <p:spPr>
          <a:xfrm>
            <a:off x="4615392" y="5700156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2EF1C1-9D69-4307-81A2-FEA5E051BAEF}"/>
              </a:ext>
            </a:extLst>
          </p:cNvPr>
          <p:cNvSpPr txBox="1"/>
          <p:nvPr/>
        </p:nvSpPr>
        <p:spPr>
          <a:xfrm>
            <a:off x="4615392" y="6034802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7226C1-3CF4-438E-B1A9-1CCD3EBC8BE4}"/>
              </a:ext>
            </a:extLst>
          </p:cNvPr>
          <p:cNvSpPr txBox="1"/>
          <p:nvPr/>
        </p:nvSpPr>
        <p:spPr>
          <a:xfrm>
            <a:off x="6110318" y="5709753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106K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EA729F-06BA-48C4-BB40-A1E91C5B497E}"/>
              </a:ext>
            </a:extLst>
          </p:cNvPr>
          <p:cNvSpPr txBox="1"/>
          <p:nvPr/>
        </p:nvSpPr>
        <p:spPr>
          <a:xfrm>
            <a:off x="6110318" y="6044399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3C3DD3-BAD2-4026-BBF7-211ABEC2F18F}"/>
              </a:ext>
            </a:extLst>
          </p:cNvPr>
          <p:cNvSpPr txBox="1"/>
          <p:nvPr/>
        </p:nvSpPr>
        <p:spPr>
          <a:xfrm>
            <a:off x="7548094" y="5700156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889B2C-F739-4D84-A3FF-7CABCFDB85AA}"/>
              </a:ext>
            </a:extLst>
          </p:cNvPr>
          <p:cNvSpPr txBox="1"/>
          <p:nvPr/>
        </p:nvSpPr>
        <p:spPr>
          <a:xfrm>
            <a:off x="7548094" y="6034802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0F2A73-7A38-4B7C-A0D1-BE9927C81F8C}"/>
              </a:ext>
            </a:extLst>
          </p:cNvPr>
          <p:cNvSpPr txBox="1"/>
          <p:nvPr/>
        </p:nvSpPr>
        <p:spPr>
          <a:xfrm>
            <a:off x="9068299" y="5709753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9F6D85-CB2B-429A-AC5D-31241CBE05DC}"/>
              </a:ext>
            </a:extLst>
          </p:cNvPr>
          <p:cNvSpPr txBox="1"/>
          <p:nvPr/>
        </p:nvSpPr>
        <p:spPr>
          <a:xfrm>
            <a:off x="9068299" y="6044399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EA1ED6-109B-4119-AC7C-E5C5BF3DB99B}"/>
              </a:ext>
            </a:extLst>
          </p:cNvPr>
          <p:cNvSpPr txBox="1"/>
          <p:nvPr/>
        </p:nvSpPr>
        <p:spPr>
          <a:xfrm>
            <a:off x="10506075" y="5700156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5D56D5-E679-438A-BE99-3B2A92A08576}"/>
              </a:ext>
            </a:extLst>
          </p:cNvPr>
          <p:cNvSpPr txBox="1"/>
          <p:nvPr/>
        </p:nvSpPr>
        <p:spPr>
          <a:xfrm>
            <a:off x="10506075" y="6034802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401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93E6BA-217D-4B46-8122-D58C49F7170D}"/>
              </a:ext>
            </a:extLst>
          </p:cNvPr>
          <p:cNvSpPr/>
          <p:nvPr/>
        </p:nvSpPr>
        <p:spPr>
          <a:xfrm>
            <a:off x="381592" y="1883583"/>
            <a:ext cx="2722739" cy="3090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EFFEA3-FD8E-401A-A9E3-B70D8496D6A8}"/>
              </a:ext>
            </a:extLst>
          </p:cNvPr>
          <p:cNvSpPr/>
          <p:nvPr/>
        </p:nvSpPr>
        <p:spPr>
          <a:xfrm>
            <a:off x="3293920" y="1883583"/>
            <a:ext cx="2722739" cy="3090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FE3391-47B0-4E06-8BDD-9CD0AF715687}"/>
              </a:ext>
            </a:extLst>
          </p:cNvPr>
          <p:cNvSpPr/>
          <p:nvPr/>
        </p:nvSpPr>
        <p:spPr>
          <a:xfrm>
            <a:off x="6224259" y="1883583"/>
            <a:ext cx="2722739" cy="3090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502E1D2-1D24-4970-82D0-9DDE4E013BA9}"/>
              </a:ext>
            </a:extLst>
          </p:cNvPr>
          <p:cNvSpPr/>
          <p:nvPr/>
        </p:nvSpPr>
        <p:spPr>
          <a:xfrm>
            <a:off x="9149644" y="1883583"/>
            <a:ext cx="2722739" cy="30908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D697B79A-194A-4FEF-BCB3-D2B7BF987650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1622308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>
                <a:solidFill>
                  <a:srgbClr val="2A275E"/>
                </a:solidFill>
              </a:rPr>
              <a:t>Top Performing Post Per Channel -  Centerplate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3558023-451E-4AEA-824F-26CD20150D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1889" y="1543261"/>
            <a:ext cx="668447" cy="674968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4DDB005C-617C-4CB3-8B7E-9372BD2BB0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51401" y="1505449"/>
            <a:ext cx="668447" cy="704315"/>
          </a:xfrm>
          <a:prstGeom prst="rect">
            <a:avLst/>
          </a:prstGeom>
        </p:spPr>
      </p:pic>
      <p:pic>
        <p:nvPicPr>
          <p:cNvPr id="8" name="Picture 7" descr="A picture containing object, drawing, room&#10;&#10;Description automatically generated">
            <a:extLst>
              <a:ext uri="{FF2B5EF4-FFF2-40B4-BE49-F238E27FC236}">
                <a16:creationId xmlns:a16="http://schemas.microsoft.com/office/drawing/2014/main" id="{2310126F-AC85-4398-9718-FF7B593656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9073" y="1491709"/>
            <a:ext cx="712806" cy="779996"/>
          </a:xfrm>
          <a:prstGeom prst="rect">
            <a:avLst/>
          </a:prstGeom>
        </p:spPr>
      </p:pic>
      <p:pic>
        <p:nvPicPr>
          <p:cNvPr id="31" name="Picture 30" descr="A picture containing object, drawing, room&#10;&#10;Description automatically generated">
            <a:extLst>
              <a:ext uri="{FF2B5EF4-FFF2-40B4-BE49-F238E27FC236}">
                <a16:creationId xmlns:a16="http://schemas.microsoft.com/office/drawing/2014/main" id="{BFBE677E-7F05-422B-AD83-84C897FF65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1741" y="1482234"/>
            <a:ext cx="712806" cy="77999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BF25A9-99FB-4BC7-96D9-3C621AA3AD95}"/>
              </a:ext>
            </a:extLst>
          </p:cNvPr>
          <p:cNvSpPr txBox="1"/>
          <p:nvPr/>
        </p:nvSpPr>
        <p:spPr>
          <a:xfrm>
            <a:off x="219635" y="5150997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2.7K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853EEF-4DDC-4706-93CF-252470268686}"/>
              </a:ext>
            </a:extLst>
          </p:cNvPr>
          <p:cNvSpPr txBox="1"/>
          <p:nvPr/>
        </p:nvSpPr>
        <p:spPr>
          <a:xfrm>
            <a:off x="219635" y="5485643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DFAA50-A9CA-4936-A340-95A41489203F}"/>
              </a:ext>
            </a:extLst>
          </p:cNvPr>
          <p:cNvSpPr txBox="1"/>
          <p:nvPr/>
        </p:nvSpPr>
        <p:spPr>
          <a:xfrm>
            <a:off x="1657411" y="5141400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184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295444-5AE0-4B6E-919B-2BD04BDEC3B0}"/>
              </a:ext>
            </a:extLst>
          </p:cNvPr>
          <p:cNvSpPr txBox="1"/>
          <p:nvPr/>
        </p:nvSpPr>
        <p:spPr>
          <a:xfrm>
            <a:off x="1657411" y="5476046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08FD10-B2F6-404C-A80A-FCA0F6A87311}"/>
              </a:ext>
            </a:extLst>
          </p:cNvPr>
          <p:cNvSpPr txBox="1"/>
          <p:nvPr/>
        </p:nvSpPr>
        <p:spPr>
          <a:xfrm>
            <a:off x="3177616" y="5150997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10.3K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EB8B29-867D-4381-B2B8-0C44B1F5FDBA}"/>
              </a:ext>
            </a:extLst>
          </p:cNvPr>
          <p:cNvSpPr txBox="1"/>
          <p:nvPr/>
        </p:nvSpPr>
        <p:spPr>
          <a:xfrm>
            <a:off x="3177616" y="5485643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8F79B20-291A-4EFE-BA02-A0FC212D3218}"/>
              </a:ext>
            </a:extLst>
          </p:cNvPr>
          <p:cNvSpPr txBox="1"/>
          <p:nvPr/>
        </p:nvSpPr>
        <p:spPr>
          <a:xfrm>
            <a:off x="4615392" y="5141400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2EF1C1-9D69-4307-81A2-FEA5E051BAEF}"/>
              </a:ext>
            </a:extLst>
          </p:cNvPr>
          <p:cNvSpPr txBox="1"/>
          <p:nvPr/>
        </p:nvSpPr>
        <p:spPr>
          <a:xfrm>
            <a:off x="4615392" y="5476046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7226C1-3CF4-438E-B1A9-1CCD3EBC8BE4}"/>
              </a:ext>
            </a:extLst>
          </p:cNvPr>
          <p:cNvSpPr txBox="1"/>
          <p:nvPr/>
        </p:nvSpPr>
        <p:spPr>
          <a:xfrm>
            <a:off x="6110318" y="5150997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17.9K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6EA729F-06BA-48C4-BB40-A1E91C5B497E}"/>
              </a:ext>
            </a:extLst>
          </p:cNvPr>
          <p:cNvSpPr txBox="1"/>
          <p:nvPr/>
        </p:nvSpPr>
        <p:spPr>
          <a:xfrm>
            <a:off x="6110318" y="5485643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3C3DD3-BAD2-4026-BBF7-211ABEC2F18F}"/>
              </a:ext>
            </a:extLst>
          </p:cNvPr>
          <p:cNvSpPr txBox="1"/>
          <p:nvPr/>
        </p:nvSpPr>
        <p:spPr>
          <a:xfrm>
            <a:off x="7548094" y="5141400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447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889B2C-F739-4D84-A3FF-7CABCFDB85AA}"/>
              </a:ext>
            </a:extLst>
          </p:cNvPr>
          <p:cNvSpPr txBox="1"/>
          <p:nvPr/>
        </p:nvSpPr>
        <p:spPr>
          <a:xfrm>
            <a:off x="7548094" y="5476046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90F2A73-7A38-4B7C-A0D1-BE9927C81F8C}"/>
              </a:ext>
            </a:extLst>
          </p:cNvPr>
          <p:cNvSpPr txBox="1"/>
          <p:nvPr/>
        </p:nvSpPr>
        <p:spPr>
          <a:xfrm>
            <a:off x="9068299" y="5150997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B9F6D85-CB2B-429A-AC5D-31241CBE05DC}"/>
              </a:ext>
            </a:extLst>
          </p:cNvPr>
          <p:cNvSpPr txBox="1"/>
          <p:nvPr/>
        </p:nvSpPr>
        <p:spPr>
          <a:xfrm>
            <a:off x="9068299" y="5485643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EA1ED6-109B-4119-AC7C-E5C5BF3DB99B}"/>
              </a:ext>
            </a:extLst>
          </p:cNvPr>
          <p:cNvSpPr txBox="1"/>
          <p:nvPr/>
        </p:nvSpPr>
        <p:spPr>
          <a:xfrm>
            <a:off x="10506075" y="5141400"/>
            <a:ext cx="14806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35D56D5-E679-438A-BE99-3B2A92A08576}"/>
              </a:ext>
            </a:extLst>
          </p:cNvPr>
          <p:cNvSpPr txBox="1"/>
          <p:nvPr/>
        </p:nvSpPr>
        <p:spPr>
          <a:xfrm>
            <a:off x="10506075" y="5476046"/>
            <a:ext cx="1480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</a:t>
            </a:r>
            <a:endParaRPr lang="en-US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65C8C9-0030-41C5-A3E3-54D337514F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2775" y="2549264"/>
            <a:ext cx="2550898" cy="1791450"/>
          </a:xfrm>
          <a:prstGeom prst="rect">
            <a:avLst/>
          </a:prstGeom>
        </p:spPr>
      </p:pic>
      <p:pic>
        <p:nvPicPr>
          <p:cNvPr id="50" name="Picture 6" descr="A group of people wearing military uniforms&#10;&#10;Description generated with high confidence">
            <a:extLst>
              <a:ext uri="{FF2B5EF4-FFF2-40B4-BE49-F238E27FC236}">
                <a16:creationId xmlns:a16="http://schemas.microsoft.com/office/drawing/2014/main" id="{28FF9CD5-91CF-459F-BB85-DB23A1C5A2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5699" y="2619578"/>
            <a:ext cx="2586834" cy="1831099"/>
          </a:xfrm>
          <a:prstGeom prst="rect">
            <a:avLst/>
          </a:prstGeom>
        </p:spPr>
      </p:pic>
      <p:pic>
        <p:nvPicPr>
          <p:cNvPr id="51" name="Picture 10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9573F12-44EA-49F4-96CF-6AC1DCC63C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2312" y="2690886"/>
            <a:ext cx="2611563" cy="1426416"/>
          </a:xfrm>
          <a:prstGeom prst="rect">
            <a:avLst/>
          </a:prstGeom>
        </p:spPr>
      </p:pic>
      <p:pic>
        <p:nvPicPr>
          <p:cNvPr id="53" name="Picture 8" descr="A screenshot of a social media post of food&#10;&#10;Description generated with very high confidence">
            <a:extLst>
              <a:ext uri="{FF2B5EF4-FFF2-40B4-BE49-F238E27FC236}">
                <a16:creationId xmlns:a16="http://schemas.microsoft.com/office/drawing/2014/main" id="{961BCC43-0D0B-45C0-879D-2AC2507DE8A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916" y="2342566"/>
            <a:ext cx="2514316" cy="244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65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806E1F12-FAE8-44E0-9284-D1227D080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9620" y="2036083"/>
            <a:ext cx="3067220" cy="20041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AD423589-225D-4C1F-B601-2F8B9144C8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028" y="1841198"/>
            <a:ext cx="668447" cy="67496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2D577E9-88F9-461B-97CC-0151D0D6B54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9620" y="4500201"/>
            <a:ext cx="3071187" cy="200418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5490A6-7330-46B9-B14E-FC5B8C64F33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446" y="4500201"/>
            <a:ext cx="3071187" cy="2004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831A-1038-43E8-8461-57EB2C8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11" y="514710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Nathalie </a:t>
            </a:r>
            <a:r>
              <a:rPr lang="en-US" err="1">
                <a:solidFill>
                  <a:srgbClr val="2A275E"/>
                </a:solidFill>
              </a:rPr>
              <a:t>Bellon</a:t>
            </a:r>
            <a:endParaRPr lang="en-US">
              <a:solidFill>
                <a:srgbClr val="2A275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A91B24-C2B9-490D-9DB0-8837A9BEA41C}"/>
              </a:ext>
            </a:extLst>
          </p:cNvPr>
          <p:cNvSpPr/>
          <p:nvPr/>
        </p:nvSpPr>
        <p:spPr>
          <a:xfrm>
            <a:off x="449179" y="290238"/>
            <a:ext cx="1397885" cy="13978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1DB46-352C-42C6-A7A4-12F14EA8DE5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70" y="2039613"/>
            <a:ext cx="3100486" cy="2004182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4E9B05C-E5D0-472F-A9E8-D6C017D242D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1804822"/>
            <a:ext cx="668447" cy="704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BE17-7694-4ADE-977D-4BA667BCCF9C}"/>
              </a:ext>
            </a:extLst>
          </p:cNvPr>
          <p:cNvSpPr txBox="1"/>
          <p:nvPr/>
        </p:nvSpPr>
        <p:spPr>
          <a:xfrm>
            <a:off x="3870424" y="2753827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24K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8376-0FAB-4A2D-AC45-E613FE7B9A3D}"/>
              </a:ext>
            </a:extLst>
          </p:cNvPr>
          <p:cNvSpPr txBox="1"/>
          <p:nvPr/>
        </p:nvSpPr>
        <p:spPr>
          <a:xfrm>
            <a:off x="3870423" y="3189754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471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7EFA0-C5CD-432E-BC4D-B916C686C2B1}"/>
              </a:ext>
            </a:extLst>
          </p:cNvPr>
          <p:cNvSpPr txBox="1"/>
          <p:nvPr/>
        </p:nvSpPr>
        <p:spPr>
          <a:xfrm>
            <a:off x="3893871" y="3626007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A5562-B95A-48B4-83A7-C7FE38D5C3AB}"/>
              </a:ext>
            </a:extLst>
          </p:cNvPr>
          <p:cNvSpPr txBox="1"/>
          <p:nvPr/>
        </p:nvSpPr>
        <p:spPr>
          <a:xfrm>
            <a:off x="3870422" y="1965142"/>
            <a:ext cx="2333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 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</a:t>
            </a: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A1CF8D0C-7109-4A93-AD23-BE328FF62DF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4265410"/>
            <a:ext cx="668447" cy="704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681B8C-FCE5-4711-A7B8-BD1F7C2A3227}"/>
              </a:ext>
            </a:extLst>
          </p:cNvPr>
          <p:cNvSpPr txBox="1"/>
          <p:nvPr/>
        </p:nvSpPr>
        <p:spPr>
          <a:xfrm>
            <a:off x="3870424" y="5197751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2.9K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796E5-72D2-45AB-AC94-DD9697A83E8F}"/>
              </a:ext>
            </a:extLst>
          </p:cNvPr>
          <p:cNvSpPr txBox="1"/>
          <p:nvPr/>
        </p:nvSpPr>
        <p:spPr>
          <a:xfrm>
            <a:off x="3870423" y="5633678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67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65B1-4B1A-467B-905C-29238E3AFCC1}"/>
              </a:ext>
            </a:extLst>
          </p:cNvPr>
          <p:cNvSpPr txBox="1"/>
          <p:nvPr/>
        </p:nvSpPr>
        <p:spPr>
          <a:xfrm>
            <a:off x="3893871" y="6022253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4D8C1-BD36-4E7D-B195-80FB725B710C}"/>
              </a:ext>
            </a:extLst>
          </p:cNvPr>
          <p:cNvSpPr txBox="1"/>
          <p:nvPr/>
        </p:nvSpPr>
        <p:spPr>
          <a:xfrm>
            <a:off x="3870422" y="4425730"/>
            <a:ext cx="2333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 the </a:t>
            </a:r>
            <a:b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8D625-6042-4EFD-BAA0-75841B5F0320}"/>
              </a:ext>
            </a:extLst>
          </p:cNvPr>
          <p:cNvSpPr txBox="1"/>
          <p:nvPr/>
        </p:nvSpPr>
        <p:spPr>
          <a:xfrm>
            <a:off x="9625272" y="1965142"/>
            <a:ext cx="2566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 Bowl Thread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0F8C29B-C0AC-4375-B222-E7AD56F91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4029" y="4280083"/>
            <a:ext cx="668447" cy="67496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571C936-818D-4957-8B59-A322CF0657B9}"/>
              </a:ext>
            </a:extLst>
          </p:cNvPr>
          <p:cNvSpPr txBox="1"/>
          <p:nvPr/>
        </p:nvSpPr>
        <p:spPr>
          <a:xfrm>
            <a:off x="9625273" y="5014360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5BD92A1-4A93-4031-A29C-6F1F1F8D46C2}"/>
              </a:ext>
            </a:extLst>
          </p:cNvPr>
          <p:cNvSpPr txBox="1"/>
          <p:nvPr/>
        </p:nvSpPr>
        <p:spPr>
          <a:xfrm>
            <a:off x="9625273" y="5386271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76BD4F-4E2E-4567-B0E9-DD1FC9EECF96}"/>
              </a:ext>
            </a:extLst>
          </p:cNvPr>
          <p:cNvSpPr txBox="1"/>
          <p:nvPr/>
        </p:nvSpPr>
        <p:spPr>
          <a:xfrm>
            <a:off x="9625273" y="5774846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5DD0B2F-D860-41DB-B011-C63940E1B196}"/>
              </a:ext>
            </a:extLst>
          </p:cNvPr>
          <p:cNvSpPr txBox="1"/>
          <p:nvPr/>
        </p:nvSpPr>
        <p:spPr>
          <a:xfrm>
            <a:off x="9625272" y="4425730"/>
            <a:ext cx="233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Behind the Scene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E04174-3871-4F9B-BD5D-D114D4D8BF84}"/>
              </a:ext>
            </a:extLst>
          </p:cNvPr>
          <p:cNvSpPr txBox="1"/>
          <p:nvPr/>
        </p:nvSpPr>
        <p:spPr>
          <a:xfrm>
            <a:off x="9625273" y="6124198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449B41-C8C6-4252-B3B5-45AFC818887C}"/>
              </a:ext>
            </a:extLst>
          </p:cNvPr>
          <p:cNvSpPr txBox="1"/>
          <p:nvPr/>
        </p:nvSpPr>
        <p:spPr>
          <a:xfrm>
            <a:off x="9625273" y="2534722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1.6K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Impressions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1B980B-0862-4160-97F0-1919DD80BEA3}"/>
              </a:ext>
            </a:extLst>
          </p:cNvPr>
          <p:cNvSpPr txBox="1"/>
          <p:nvPr/>
        </p:nvSpPr>
        <p:spPr>
          <a:xfrm>
            <a:off x="9625273" y="2906633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162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Engagements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66050-8BB5-43F6-B23E-6BDE5498722B}"/>
              </a:ext>
            </a:extLst>
          </p:cNvPr>
          <p:cNvSpPr txBox="1"/>
          <p:nvPr/>
        </p:nvSpPr>
        <p:spPr>
          <a:xfrm>
            <a:off x="9625273" y="3295208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5B9A9FA-B4D1-4903-9877-9AE1F45C4BBE}"/>
              </a:ext>
            </a:extLst>
          </p:cNvPr>
          <p:cNvSpPr txBox="1"/>
          <p:nvPr/>
        </p:nvSpPr>
        <p:spPr>
          <a:xfrm>
            <a:off x="9625273" y="3644560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4650A9-A6C4-434B-BC73-0363E3054E3C}"/>
              </a:ext>
            </a:extLst>
          </p:cNvPr>
          <p:cNvSpPr txBox="1"/>
          <p:nvPr/>
        </p:nvSpPr>
        <p:spPr>
          <a:xfrm>
            <a:off x="2051510" y="1101434"/>
            <a:ext cx="367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for Executive Posts</a:t>
            </a:r>
          </a:p>
        </p:txBody>
      </p:sp>
    </p:spTree>
    <p:extLst>
      <p:ext uri="{BB962C8B-B14F-4D97-AF65-F5344CB8AC3E}">
        <p14:creationId xmlns:p14="http://schemas.microsoft.com/office/powerpoint/2010/main" val="907675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DE8D83-8B3B-4E92-AD72-2F428A6A41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52643" y="2036083"/>
            <a:ext cx="3074197" cy="1996432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E7F72FB5-E643-4FEE-9056-D5EFD65C62C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027" y="1803658"/>
            <a:ext cx="668447" cy="704315"/>
          </a:xfrm>
          <a:prstGeom prst="rect">
            <a:avLst/>
          </a:prstGeom>
        </p:spPr>
      </p:pic>
      <p:pic>
        <p:nvPicPr>
          <p:cNvPr id="32" name="Picture 4" descr="A person standing in front of a store&#10;&#10;Description generated with very high confidence">
            <a:extLst>
              <a:ext uri="{FF2B5EF4-FFF2-40B4-BE49-F238E27FC236}">
                <a16:creationId xmlns:a16="http://schemas.microsoft.com/office/drawing/2014/main" id="{E89C06A8-5C22-4C5E-92AE-31DD2EB3747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3446" y="4481957"/>
            <a:ext cx="3058543" cy="2004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196B2F-822A-458B-B75D-F90F6140108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770" y="2028334"/>
            <a:ext cx="3067219" cy="2004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831A-1038-43E8-8461-57EB2C8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11" y="517741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US" err="1">
                <a:solidFill>
                  <a:srgbClr val="2A275E"/>
                </a:solidFill>
              </a:rPr>
              <a:t>Sarosh</a:t>
            </a:r>
            <a:r>
              <a:rPr lang="en-US">
                <a:solidFill>
                  <a:srgbClr val="2A275E"/>
                </a:solidFill>
              </a:rPr>
              <a:t> Mistry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A91B24-C2B9-490D-9DB0-8837A9BEA41C}"/>
              </a:ext>
            </a:extLst>
          </p:cNvPr>
          <p:cNvSpPr/>
          <p:nvPr/>
        </p:nvSpPr>
        <p:spPr>
          <a:xfrm>
            <a:off x="449179" y="290238"/>
            <a:ext cx="1397885" cy="1397885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4E9B05C-E5D0-472F-A9E8-D6C017D242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1804822"/>
            <a:ext cx="668447" cy="704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BE17-7694-4ADE-977D-4BA667BCCF9C}"/>
              </a:ext>
            </a:extLst>
          </p:cNvPr>
          <p:cNvSpPr txBox="1"/>
          <p:nvPr/>
        </p:nvSpPr>
        <p:spPr>
          <a:xfrm>
            <a:off x="3870424" y="2753827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8376-0FAB-4A2D-AC45-E613FE7B9A3D}"/>
              </a:ext>
            </a:extLst>
          </p:cNvPr>
          <p:cNvSpPr txBox="1"/>
          <p:nvPr/>
        </p:nvSpPr>
        <p:spPr>
          <a:xfrm>
            <a:off x="3870423" y="3189754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649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7EFA0-C5CD-432E-BC4D-B916C686C2B1}"/>
              </a:ext>
            </a:extLst>
          </p:cNvPr>
          <p:cNvSpPr txBox="1"/>
          <p:nvPr/>
        </p:nvSpPr>
        <p:spPr>
          <a:xfrm>
            <a:off x="3893871" y="3626007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28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A5562-B95A-48B4-83A7-C7FE38D5C3AB}"/>
              </a:ext>
            </a:extLst>
          </p:cNvPr>
          <p:cNvSpPr txBox="1"/>
          <p:nvPr/>
        </p:nvSpPr>
        <p:spPr>
          <a:xfrm>
            <a:off x="3870422" y="1965141"/>
            <a:ext cx="2117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First Female Chef</a:t>
            </a:r>
            <a:endParaRPr lang="en-US" sz="20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A1CF8D0C-7109-4A93-AD23-BE328FF62DF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4265410"/>
            <a:ext cx="668447" cy="704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681B8C-FCE5-4711-A7B8-BD1F7C2A3227}"/>
              </a:ext>
            </a:extLst>
          </p:cNvPr>
          <p:cNvSpPr txBox="1"/>
          <p:nvPr/>
        </p:nvSpPr>
        <p:spPr>
          <a:xfrm>
            <a:off x="3870424" y="5197751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796E5-72D2-45AB-AC94-DD9697A83E8F}"/>
              </a:ext>
            </a:extLst>
          </p:cNvPr>
          <p:cNvSpPr txBox="1"/>
          <p:nvPr/>
        </p:nvSpPr>
        <p:spPr>
          <a:xfrm>
            <a:off x="3870423" y="5633678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95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65B1-4B1A-467B-905C-29238E3AFCC1}"/>
              </a:ext>
            </a:extLst>
          </p:cNvPr>
          <p:cNvSpPr txBox="1"/>
          <p:nvPr/>
        </p:nvSpPr>
        <p:spPr>
          <a:xfrm>
            <a:off x="3893871" y="6022253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4D8C1-BD36-4E7D-B195-80FB725B710C}"/>
              </a:ext>
            </a:extLst>
          </p:cNvPr>
          <p:cNvSpPr txBox="1"/>
          <p:nvPr/>
        </p:nvSpPr>
        <p:spPr>
          <a:xfrm>
            <a:off x="3870422" y="4425730"/>
            <a:ext cx="23336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Centerplate’s Culinary MVP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8D625-6042-4EFD-BAA0-75841B5F0320}"/>
              </a:ext>
            </a:extLst>
          </p:cNvPr>
          <p:cNvSpPr txBox="1"/>
          <p:nvPr/>
        </p:nvSpPr>
        <p:spPr>
          <a:xfrm>
            <a:off x="9625272" y="1965142"/>
            <a:ext cx="2566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 Back to Communities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449B41-C8C6-4252-B3B5-45AFC818887C}"/>
              </a:ext>
            </a:extLst>
          </p:cNvPr>
          <p:cNvSpPr txBox="1"/>
          <p:nvPr/>
        </p:nvSpPr>
        <p:spPr>
          <a:xfrm>
            <a:off x="9625273" y="2879669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1B980B-0862-4160-97F0-1919DD80BEA3}"/>
              </a:ext>
            </a:extLst>
          </p:cNvPr>
          <p:cNvSpPr txBox="1"/>
          <p:nvPr/>
        </p:nvSpPr>
        <p:spPr>
          <a:xfrm>
            <a:off x="9625273" y="3251580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164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66050-8BB5-43F6-B23E-6BDE5498722B}"/>
              </a:ext>
            </a:extLst>
          </p:cNvPr>
          <p:cNvSpPr txBox="1"/>
          <p:nvPr/>
        </p:nvSpPr>
        <p:spPr>
          <a:xfrm>
            <a:off x="9625273" y="3640155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CA5452-9C4E-43BF-9BBD-E14FFDD65DAF}"/>
              </a:ext>
            </a:extLst>
          </p:cNvPr>
          <p:cNvSpPr txBox="1"/>
          <p:nvPr/>
        </p:nvSpPr>
        <p:spPr>
          <a:xfrm>
            <a:off x="2051510" y="1101434"/>
            <a:ext cx="367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for Executive Posts</a:t>
            </a:r>
          </a:p>
        </p:txBody>
      </p:sp>
    </p:spTree>
    <p:extLst>
      <p:ext uri="{BB962C8B-B14F-4D97-AF65-F5344CB8AC3E}">
        <p14:creationId xmlns:p14="http://schemas.microsoft.com/office/powerpoint/2010/main" val="278078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B7F43C-6134-42E1-A464-F80A74C1335E}"/>
              </a:ext>
            </a:extLst>
          </p:cNvPr>
          <p:cNvSpPr/>
          <p:nvPr/>
        </p:nvSpPr>
        <p:spPr>
          <a:xfrm>
            <a:off x="-109330" y="4892779"/>
            <a:ext cx="12453730" cy="921460"/>
          </a:xfrm>
          <a:prstGeom prst="rect">
            <a:avLst/>
          </a:prstGeom>
          <a:noFill/>
          <a:ln>
            <a:solidFill>
              <a:srgbClr val="D3D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2E9A6B-4F03-40B5-81E6-B1811EF57CF8}"/>
              </a:ext>
            </a:extLst>
          </p:cNvPr>
          <p:cNvSpPr txBox="1"/>
          <p:nvPr/>
        </p:nvSpPr>
        <p:spPr>
          <a:xfrm>
            <a:off x="3312783" y="5167908"/>
            <a:ext cx="2932829" cy="6771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CONVERSION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3FAE86-EFF8-4A47-B549-136E12A58BAC}"/>
              </a:ext>
            </a:extLst>
          </p:cNvPr>
          <p:cNvSpPr/>
          <p:nvPr/>
        </p:nvSpPr>
        <p:spPr>
          <a:xfrm>
            <a:off x="-109330" y="3855115"/>
            <a:ext cx="12453730" cy="921460"/>
          </a:xfrm>
          <a:prstGeom prst="rect">
            <a:avLst/>
          </a:prstGeom>
          <a:noFill/>
          <a:ln>
            <a:solidFill>
              <a:srgbClr val="D3D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B2F796-D0E3-4154-9688-6D2C276D7BD6}"/>
              </a:ext>
            </a:extLst>
          </p:cNvPr>
          <p:cNvSpPr/>
          <p:nvPr/>
        </p:nvSpPr>
        <p:spPr>
          <a:xfrm>
            <a:off x="-109330" y="2770385"/>
            <a:ext cx="12453730" cy="978031"/>
          </a:xfrm>
          <a:prstGeom prst="rect">
            <a:avLst/>
          </a:prstGeom>
          <a:noFill/>
          <a:ln>
            <a:solidFill>
              <a:srgbClr val="D3D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FDF8F0-0CE5-4E00-8223-E5039811C1D3}"/>
              </a:ext>
            </a:extLst>
          </p:cNvPr>
          <p:cNvSpPr txBox="1"/>
          <p:nvPr/>
        </p:nvSpPr>
        <p:spPr>
          <a:xfrm>
            <a:off x="3312783" y="3058325"/>
            <a:ext cx="2932829" cy="6771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INTEREST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BB9691-FF5A-4F4E-A4E0-115656F9D2B5}"/>
              </a:ext>
            </a:extLst>
          </p:cNvPr>
          <p:cNvSpPr/>
          <p:nvPr/>
        </p:nvSpPr>
        <p:spPr>
          <a:xfrm>
            <a:off x="-109330" y="1560442"/>
            <a:ext cx="12453730" cy="1103245"/>
          </a:xfrm>
          <a:prstGeom prst="rect">
            <a:avLst/>
          </a:prstGeom>
          <a:noFill/>
          <a:ln>
            <a:solidFill>
              <a:srgbClr val="D3D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lass, cup, food&#10;&#10;Description automatically generated">
            <a:extLst>
              <a:ext uri="{FF2B5EF4-FFF2-40B4-BE49-F238E27FC236}">
                <a16:creationId xmlns:a16="http://schemas.microsoft.com/office/drawing/2014/main" id="{BFC38306-1358-442C-92ED-2E3BA476A1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6349" y="616225"/>
            <a:ext cx="10866782" cy="611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647E2-DE2C-4DED-A486-165B5B94C854}"/>
              </a:ext>
            </a:extLst>
          </p:cNvPr>
          <p:cNvSpPr txBox="1"/>
          <p:nvPr/>
        </p:nvSpPr>
        <p:spPr>
          <a:xfrm>
            <a:off x="7133505" y="1330960"/>
            <a:ext cx="2382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EARNED &amp; SHARED MEDIA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A39ED-6473-4373-A2AF-BE6F9ED208F0}"/>
              </a:ext>
            </a:extLst>
          </p:cNvPr>
          <p:cNvSpPr txBox="1"/>
          <p:nvPr/>
        </p:nvSpPr>
        <p:spPr>
          <a:xfrm>
            <a:off x="7133505" y="2461193"/>
            <a:ext cx="2382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PAID &amp; ORGANIC SOCIAL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89075-5E31-4F15-B163-44CA6812B7CC}"/>
              </a:ext>
            </a:extLst>
          </p:cNvPr>
          <p:cNvSpPr txBox="1"/>
          <p:nvPr/>
        </p:nvSpPr>
        <p:spPr>
          <a:xfrm>
            <a:off x="7133505" y="3636202"/>
            <a:ext cx="23820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BLOGS &amp; SEO</a:t>
            </a:r>
          </a:p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6A79B2-5B5B-4CB9-A0D4-56D0838657FB}"/>
              </a:ext>
            </a:extLst>
          </p:cNvPr>
          <p:cNvSpPr txBox="1"/>
          <p:nvPr/>
        </p:nvSpPr>
        <p:spPr>
          <a:xfrm>
            <a:off x="7133505" y="4585052"/>
            <a:ext cx="2382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LANDING </a:t>
            </a:r>
            <a:b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A3CB74-09BA-4CE4-A8F1-79527BACD89F}"/>
              </a:ext>
            </a:extLst>
          </p:cNvPr>
          <p:cNvSpPr txBox="1"/>
          <p:nvPr/>
        </p:nvSpPr>
        <p:spPr>
          <a:xfrm>
            <a:off x="7133505" y="5475683"/>
            <a:ext cx="23820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 </a:t>
            </a:r>
            <a:b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6505D8-4B80-4185-9B9F-B928791E699C}"/>
              </a:ext>
            </a:extLst>
          </p:cNvPr>
          <p:cNvSpPr txBox="1"/>
          <p:nvPr/>
        </p:nvSpPr>
        <p:spPr>
          <a:xfrm>
            <a:off x="3312783" y="1930616"/>
            <a:ext cx="2932829" cy="6771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AWARENESS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FFC519-F41A-4BF4-A601-4F23D81E109E}"/>
              </a:ext>
            </a:extLst>
          </p:cNvPr>
          <p:cNvSpPr txBox="1"/>
          <p:nvPr/>
        </p:nvSpPr>
        <p:spPr>
          <a:xfrm>
            <a:off x="3312783" y="4118589"/>
            <a:ext cx="2932829" cy="67710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b="1" spc="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CONSIDERATION</a:t>
            </a:r>
          </a:p>
          <a:p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66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7D07AA-F9B3-4CE5-9CE4-F42E6C7FA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5428" y="2656406"/>
            <a:ext cx="3067219" cy="2004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831A-1038-43E8-8461-57EB2C8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11" y="497775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Satya Menard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A91B24-C2B9-490D-9DB0-8837A9BEA41C}"/>
              </a:ext>
            </a:extLst>
          </p:cNvPr>
          <p:cNvSpPr/>
          <p:nvPr/>
        </p:nvSpPr>
        <p:spPr>
          <a:xfrm>
            <a:off x="449179" y="290238"/>
            <a:ext cx="1397885" cy="1397885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837"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4E9B05C-E5D0-472F-A9E8-D6C017D242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9837" y="2437868"/>
            <a:ext cx="668447" cy="704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BE17-7694-4ADE-977D-4BA667BCCF9C}"/>
              </a:ext>
            </a:extLst>
          </p:cNvPr>
          <p:cNvSpPr txBox="1"/>
          <p:nvPr/>
        </p:nvSpPr>
        <p:spPr>
          <a:xfrm>
            <a:off x="6501082" y="3386873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8.6K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8376-0FAB-4A2D-AC45-E613FE7B9A3D}"/>
              </a:ext>
            </a:extLst>
          </p:cNvPr>
          <p:cNvSpPr txBox="1"/>
          <p:nvPr/>
        </p:nvSpPr>
        <p:spPr>
          <a:xfrm>
            <a:off x="6501081" y="3822800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294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7EFA0-C5CD-432E-BC4D-B916C686C2B1}"/>
              </a:ext>
            </a:extLst>
          </p:cNvPr>
          <p:cNvSpPr txBox="1"/>
          <p:nvPr/>
        </p:nvSpPr>
        <p:spPr>
          <a:xfrm>
            <a:off x="6524529" y="4259053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A5562-B95A-48B4-83A7-C7FE38D5C3AB}"/>
              </a:ext>
            </a:extLst>
          </p:cNvPr>
          <p:cNvSpPr txBox="1"/>
          <p:nvPr/>
        </p:nvSpPr>
        <p:spPr>
          <a:xfrm>
            <a:off x="6501080" y="2598187"/>
            <a:ext cx="2347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Congratulations to Chef </a:t>
            </a:r>
            <a:r>
              <a:rPr lang="en-US" sz="2000" b="1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Dayanny</a:t>
            </a:r>
            <a:endParaRPr lang="en-US" sz="20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97E1B-F2EE-4B3D-9B22-9C4F0738E258}"/>
              </a:ext>
            </a:extLst>
          </p:cNvPr>
          <p:cNvSpPr txBox="1"/>
          <p:nvPr/>
        </p:nvSpPr>
        <p:spPr>
          <a:xfrm>
            <a:off x="2051510" y="1101434"/>
            <a:ext cx="367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for Executive Posts</a:t>
            </a:r>
          </a:p>
        </p:txBody>
      </p:sp>
    </p:spTree>
    <p:extLst>
      <p:ext uri="{BB962C8B-B14F-4D97-AF65-F5344CB8AC3E}">
        <p14:creationId xmlns:p14="http://schemas.microsoft.com/office/powerpoint/2010/main" val="3732901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A76BE6-3CEB-4C46-8103-5A59AFF5FB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7994" y="1995553"/>
            <a:ext cx="3074197" cy="19894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657D15-885A-4155-89C3-F22EBFFF527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4000" y="4481957"/>
            <a:ext cx="3037990" cy="1989951"/>
          </a:xfrm>
          <a:prstGeom prst="rect">
            <a:avLst/>
          </a:prstGeom>
        </p:spPr>
      </p:pic>
      <p:pic>
        <p:nvPicPr>
          <p:cNvPr id="22" name="Picture 21" descr="A picture containing table, sitting, black, counter&#10;&#10;Description automatically generated">
            <a:extLst>
              <a:ext uri="{FF2B5EF4-FFF2-40B4-BE49-F238E27FC236}">
                <a16:creationId xmlns:a16="http://schemas.microsoft.com/office/drawing/2014/main" id="{1CD36783-65B1-4FE5-BA59-853C522F452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18"/>
          <a:stretch/>
        </p:blipFill>
        <p:spPr>
          <a:xfrm>
            <a:off x="703855" y="2036082"/>
            <a:ext cx="3091583" cy="1996432"/>
          </a:xfrm>
          <a:prstGeom prst="rect">
            <a:avLst/>
          </a:prstGeom>
        </p:spPr>
      </p:pic>
      <p:pic>
        <p:nvPicPr>
          <p:cNvPr id="34" name="Picture 33" descr="A close up of a sign&#10;&#10;Description automatically generated">
            <a:extLst>
              <a:ext uri="{FF2B5EF4-FFF2-40B4-BE49-F238E27FC236}">
                <a16:creationId xmlns:a16="http://schemas.microsoft.com/office/drawing/2014/main" id="{E7F72FB5-E643-4FEE-9056-D5EFD65C62C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4027" y="1803658"/>
            <a:ext cx="668447" cy="704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3831A-1038-43E8-8461-57EB2C88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11" y="514860"/>
            <a:ext cx="10515600" cy="690591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rgbClr val="2A275E"/>
                </a:solidFill>
              </a:rPr>
              <a:t>Steve </a:t>
            </a:r>
            <a:r>
              <a:rPr lang="en-US" err="1">
                <a:solidFill>
                  <a:srgbClr val="2A275E"/>
                </a:solidFill>
              </a:rPr>
              <a:t>Pangburn</a:t>
            </a:r>
            <a:endParaRPr lang="en-US">
              <a:solidFill>
                <a:srgbClr val="2A275E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7A91B24-C2B9-490D-9DB0-8837A9BEA41C}"/>
              </a:ext>
            </a:extLst>
          </p:cNvPr>
          <p:cNvSpPr/>
          <p:nvPr/>
        </p:nvSpPr>
        <p:spPr>
          <a:xfrm>
            <a:off x="449179" y="290238"/>
            <a:ext cx="1397885" cy="1397885"/>
          </a:xfrm>
          <a:prstGeom prst="ellipse">
            <a:avLst/>
          </a:prstGeom>
          <a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l="1929"/>
            </a:stretch>
          </a:blipFill>
          <a:ln w="381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4E9B05C-E5D0-472F-A9E8-D6C017D242D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1804822"/>
            <a:ext cx="668447" cy="70431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79BE17-7694-4ADE-977D-4BA667BCCF9C}"/>
              </a:ext>
            </a:extLst>
          </p:cNvPr>
          <p:cNvSpPr txBox="1"/>
          <p:nvPr/>
        </p:nvSpPr>
        <p:spPr>
          <a:xfrm>
            <a:off x="3870424" y="2753827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E68376-0FAB-4A2D-AC45-E613FE7B9A3D}"/>
              </a:ext>
            </a:extLst>
          </p:cNvPr>
          <p:cNvSpPr txBox="1"/>
          <p:nvPr/>
        </p:nvSpPr>
        <p:spPr>
          <a:xfrm>
            <a:off x="3870423" y="3189754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124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7EFA0-C5CD-432E-BC4D-B916C686C2B1}"/>
              </a:ext>
            </a:extLst>
          </p:cNvPr>
          <p:cNvSpPr txBox="1"/>
          <p:nvPr/>
        </p:nvSpPr>
        <p:spPr>
          <a:xfrm>
            <a:off x="3893871" y="3626007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EA5562-B95A-48B4-83A7-C7FE38D5C3AB}"/>
              </a:ext>
            </a:extLst>
          </p:cNvPr>
          <p:cNvSpPr txBox="1"/>
          <p:nvPr/>
        </p:nvSpPr>
        <p:spPr>
          <a:xfrm>
            <a:off x="3870422" y="1965141"/>
            <a:ext cx="21175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Aluminum Cups</a:t>
            </a:r>
            <a:endParaRPr lang="en-US" sz="2000" b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A1CF8D0C-7109-4A93-AD23-BE328FF62DF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9179" y="4265410"/>
            <a:ext cx="668447" cy="70431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C681B8C-FCE5-4711-A7B8-BD1F7C2A3227}"/>
              </a:ext>
            </a:extLst>
          </p:cNvPr>
          <p:cNvSpPr txBox="1"/>
          <p:nvPr/>
        </p:nvSpPr>
        <p:spPr>
          <a:xfrm>
            <a:off x="3870424" y="5197751"/>
            <a:ext cx="185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2.4K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0796E5-72D2-45AB-AC94-DD9697A83E8F}"/>
              </a:ext>
            </a:extLst>
          </p:cNvPr>
          <p:cNvSpPr txBox="1"/>
          <p:nvPr/>
        </p:nvSpPr>
        <p:spPr>
          <a:xfrm>
            <a:off x="3870423" y="5633678"/>
            <a:ext cx="213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62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4465B1-4B1A-467B-905C-29238E3AFCC1}"/>
              </a:ext>
            </a:extLst>
          </p:cNvPr>
          <p:cNvSpPr txBox="1"/>
          <p:nvPr/>
        </p:nvSpPr>
        <p:spPr>
          <a:xfrm>
            <a:off x="3893871" y="6022253"/>
            <a:ext cx="21554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i="1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4D8C1-BD36-4E7D-B195-80FB725B710C}"/>
              </a:ext>
            </a:extLst>
          </p:cNvPr>
          <p:cNvSpPr txBox="1"/>
          <p:nvPr/>
        </p:nvSpPr>
        <p:spPr>
          <a:xfrm>
            <a:off x="3870422" y="4425730"/>
            <a:ext cx="233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Stadium Hosting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98D625-6042-4EFD-BAA0-75841B5F0320}"/>
              </a:ext>
            </a:extLst>
          </p:cNvPr>
          <p:cNvSpPr txBox="1"/>
          <p:nvPr/>
        </p:nvSpPr>
        <p:spPr>
          <a:xfrm>
            <a:off x="9625272" y="1965142"/>
            <a:ext cx="2566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Great Success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449B41-C8C6-4252-B3B5-45AFC818887C}"/>
              </a:ext>
            </a:extLst>
          </p:cNvPr>
          <p:cNvSpPr txBox="1"/>
          <p:nvPr/>
        </p:nvSpPr>
        <p:spPr>
          <a:xfrm>
            <a:off x="9625273" y="2879669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4.7K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1B980B-0862-4160-97F0-1919DD80BEA3}"/>
              </a:ext>
            </a:extLst>
          </p:cNvPr>
          <p:cNvSpPr txBox="1"/>
          <p:nvPr/>
        </p:nvSpPr>
        <p:spPr>
          <a:xfrm>
            <a:off x="9625273" y="3251580"/>
            <a:ext cx="2333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1464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Reactions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166050-8BB5-43F6-B23E-6BDE5498722B}"/>
              </a:ext>
            </a:extLst>
          </p:cNvPr>
          <p:cNvSpPr txBox="1"/>
          <p:nvPr/>
        </p:nvSpPr>
        <p:spPr>
          <a:xfrm>
            <a:off x="9625273" y="3640155"/>
            <a:ext cx="215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CB16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Comments</a:t>
            </a:r>
            <a:endParaRPr lang="en-US" sz="2000" b="1">
              <a:solidFill>
                <a:srgbClr val="CB167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C82C0F-9D8C-42A7-BBE9-EA60515B0F88}"/>
              </a:ext>
            </a:extLst>
          </p:cNvPr>
          <p:cNvSpPr txBox="1"/>
          <p:nvPr/>
        </p:nvSpPr>
        <p:spPr>
          <a:xfrm>
            <a:off x="2051510" y="1101434"/>
            <a:ext cx="367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Organic for Executive Posts</a:t>
            </a:r>
          </a:p>
        </p:txBody>
      </p:sp>
    </p:spTree>
    <p:extLst>
      <p:ext uri="{BB962C8B-B14F-4D97-AF65-F5344CB8AC3E}">
        <p14:creationId xmlns:p14="http://schemas.microsoft.com/office/powerpoint/2010/main" val="146361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green field&#10;&#10;Description automatically generated">
            <a:extLst>
              <a:ext uri="{FF2B5EF4-FFF2-40B4-BE49-F238E27FC236}">
                <a16:creationId xmlns:a16="http://schemas.microsoft.com/office/drawing/2014/main" id="{72DD72C3-EF53-462D-BF06-A1B99EA945F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6AB427-5E1C-4583-98E4-1A52A4FBA9A8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E0679BC-65A3-4D97-A7F7-8A295C33D78A}"/>
              </a:ext>
            </a:extLst>
          </p:cNvPr>
          <p:cNvSpPr txBox="1">
            <a:spLocks/>
          </p:cNvSpPr>
          <p:nvPr/>
        </p:nvSpPr>
        <p:spPr>
          <a:xfrm>
            <a:off x="3183660" y="2418984"/>
            <a:ext cx="11728174" cy="238760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b="1" spc="300">
                <a:solidFill>
                  <a:schemeClr val="bg1"/>
                </a:solidFill>
                <a:ea typeface="+mj-lt"/>
              </a:rPr>
              <a:t>EARNED &amp; SHARED 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r>
              <a:rPr lang="en-US" sz="4000" b="1" spc="300">
                <a:solidFill>
                  <a:schemeClr val="bg1"/>
                </a:solidFill>
                <a:ea typeface="+mj-lt"/>
              </a:rPr>
              <a:t>MEDIA</a:t>
            </a:r>
            <a:br>
              <a:rPr lang="en-US" sz="4000" b="1" spc="300">
                <a:solidFill>
                  <a:schemeClr val="bg1"/>
                </a:solidFill>
                <a:ea typeface="+mj-lt"/>
              </a:rPr>
            </a:br>
            <a:endParaRPr lang="en-US" sz="4000" b="1" spc="30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15840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green field&#10;&#10;Description automatically generated">
            <a:extLst>
              <a:ext uri="{FF2B5EF4-FFF2-40B4-BE49-F238E27FC236}">
                <a16:creationId xmlns:a16="http://schemas.microsoft.com/office/drawing/2014/main" id="{F2930A6F-F14F-4808-8F61-1DA27E95C77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329" t="-2" r="30442" b="853"/>
          <a:stretch/>
        </p:blipFill>
        <p:spPr>
          <a:xfrm>
            <a:off x="447502" y="1786465"/>
            <a:ext cx="2592581" cy="435133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D88EB7-06A7-46F6-9A05-B4EC091AE9F2}"/>
              </a:ext>
            </a:extLst>
          </p:cNvPr>
          <p:cNvSpPr txBox="1">
            <a:spLocks/>
          </p:cNvSpPr>
          <p:nvPr/>
        </p:nvSpPr>
        <p:spPr>
          <a:xfrm>
            <a:off x="364375" y="290974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Goals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08F5BD-B9DA-43F8-9DD5-5A19C71D1251}"/>
              </a:ext>
            </a:extLst>
          </p:cNvPr>
          <p:cNvSpPr txBox="1">
            <a:spLocks/>
          </p:cNvSpPr>
          <p:nvPr/>
        </p:nvSpPr>
        <p:spPr>
          <a:xfrm>
            <a:off x="364375" y="72019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 b="1" dirty="0">
                <a:solidFill>
                  <a:srgbClr val="CB167F"/>
                </a:solidFill>
              </a:rPr>
              <a:t>Earned and Shared Media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B493B07F-7CBC-4A30-ADEE-7E18F2F6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43" y="4145143"/>
            <a:ext cx="1888802" cy="159117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1C847D7-415F-4E1C-849A-24A1A2543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0094" y="1855428"/>
            <a:ext cx="8014720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2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Command a strong share of voice amidst the overall Super Bowl media landscape</a:t>
            </a:r>
          </a:p>
          <a:p>
            <a:pPr>
              <a:lnSpc>
                <a:spcPct val="12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Position Centerplate and Sodexo as industry-leading experts in big-game hospitality</a:t>
            </a:r>
            <a:endParaRPr lang="en-US" dirty="0"/>
          </a:p>
          <a:p>
            <a:pPr>
              <a:lnSpc>
                <a:spcPct val="12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Command a strong rate of preferred messaging pull-through </a:t>
            </a:r>
          </a:p>
          <a:p>
            <a:pPr>
              <a:lnSpc>
                <a:spcPct val="120000"/>
              </a:lnSpc>
              <a:buClr>
                <a:srgbClr val="CB167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Arial"/>
                <a:cs typeface="Arial"/>
              </a:rPr>
              <a:t>Leverage photo and video content for visual storytelling and as engaging content for varying social media channels</a:t>
            </a:r>
            <a:endParaRPr lang="en-US" dirty="0"/>
          </a:p>
          <a:p>
            <a:pPr>
              <a:buClr>
                <a:srgbClr val="CB167F"/>
              </a:buCl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41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0F51689-0344-42B2-9FCC-C8EA8C4A293E}"/>
              </a:ext>
            </a:extLst>
          </p:cNvPr>
          <p:cNvSpPr txBox="1"/>
          <p:nvPr/>
        </p:nvSpPr>
        <p:spPr>
          <a:xfrm>
            <a:off x="4909317" y="2461872"/>
            <a:ext cx="22869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ln w="0"/>
                <a:solidFill>
                  <a:srgbClr val="2A27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LOCAL IDENTITY </a:t>
            </a:r>
            <a:br>
              <a:rPr lang="en-US" sz="1500" spc="300">
                <a:ln w="0"/>
                <a:solidFill>
                  <a:srgbClr val="2A27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 spc="300">
                <a:ln w="0"/>
                <a:solidFill>
                  <a:srgbClr val="2A27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&amp; DIVERSITY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669182-F7C7-4355-908E-406FDAECE39F}"/>
              </a:ext>
            </a:extLst>
          </p:cNvPr>
          <p:cNvSpPr/>
          <p:nvPr/>
        </p:nvSpPr>
        <p:spPr>
          <a:xfrm>
            <a:off x="1673157" y="2393004"/>
            <a:ext cx="2208180" cy="1035996"/>
          </a:xfrm>
          <a:prstGeom prst="rect">
            <a:avLst/>
          </a:prstGeom>
          <a:noFill/>
          <a:ln>
            <a:solidFill>
              <a:srgbClr val="727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10DDF5-E403-493A-AB73-FEAD2B3269AE}"/>
              </a:ext>
            </a:extLst>
          </p:cNvPr>
          <p:cNvSpPr/>
          <p:nvPr/>
        </p:nvSpPr>
        <p:spPr>
          <a:xfrm>
            <a:off x="4949222" y="2393004"/>
            <a:ext cx="2208180" cy="1035996"/>
          </a:xfrm>
          <a:prstGeom prst="rect">
            <a:avLst/>
          </a:prstGeom>
          <a:noFill/>
          <a:ln>
            <a:solidFill>
              <a:srgbClr val="727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A434C2-C548-4E37-8437-7C639B8A2DBC}"/>
              </a:ext>
            </a:extLst>
          </p:cNvPr>
          <p:cNvSpPr txBox="1">
            <a:spLocks/>
          </p:cNvSpPr>
          <p:nvPr/>
        </p:nvSpPr>
        <p:spPr>
          <a:xfrm>
            <a:off x="364375" y="2487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 dirty="0">
                <a:solidFill>
                  <a:srgbClr val="2A275E"/>
                </a:solidFill>
              </a:rPr>
              <a:t>Media Story Lines</a:t>
            </a:r>
          </a:p>
        </p:txBody>
      </p:sp>
      <p:pic>
        <p:nvPicPr>
          <p:cNvPr id="12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5C2DAEC-FCFB-4F8D-A1CA-04B6A7F5DF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8584" y="3133491"/>
            <a:ext cx="622571" cy="5739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6B5755B-F0E4-4552-8882-1C4C98BCA30E}"/>
              </a:ext>
            </a:extLst>
          </p:cNvPr>
          <p:cNvSpPr txBox="1"/>
          <p:nvPr/>
        </p:nvSpPr>
        <p:spPr>
          <a:xfrm>
            <a:off x="1780160" y="2575821"/>
            <a:ext cx="202235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ln w="0"/>
                <a:solidFill>
                  <a:srgbClr val="2A27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26FA83-43E2-4198-87E6-DA366DAF62F9}"/>
              </a:ext>
            </a:extLst>
          </p:cNvPr>
          <p:cNvSpPr/>
          <p:nvPr/>
        </p:nvSpPr>
        <p:spPr>
          <a:xfrm>
            <a:off x="8346835" y="2393004"/>
            <a:ext cx="2208180" cy="1035996"/>
          </a:xfrm>
          <a:prstGeom prst="rect">
            <a:avLst/>
          </a:prstGeom>
          <a:noFill/>
          <a:ln>
            <a:solidFill>
              <a:srgbClr val="727D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850E01-E1C2-4663-9CC2-149388F50F8C}"/>
              </a:ext>
            </a:extLst>
          </p:cNvPr>
          <p:cNvSpPr txBox="1"/>
          <p:nvPr/>
        </p:nvSpPr>
        <p:spPr>
          <a:xfrm>
            <a:off x="8330514" y="2591606"/>
            <a:ext cx="2253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spc="300">
                <a:ln w="0"/>
                <a:solidFill>
                  <a:srgbClr val="2A275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SUSTAINABILITY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DD477-8528-4DE8-98D0-78652407FBF7}"/>
              </a:ext>
            </a:extLst>
          </p:cNvPr>
          <p:cNvSpPr txBox="1"/>
          <p:nvPr/>
        </p:nvSpPr>
        <p:spPr>
          <a:xfrm>
            <a:off x="1641321" y="3708608"/>
            <a:ext cx="1157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Culinary </a:t>
            </a:r>
            <a:b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&amp; Luxury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B90BC8-9D92-498B-BBBA-5E081C5E0FA2}"/>
              </a:ext>
            </a:extLst>
          </p:cNvPr>
          <p:cNvSpPr txBox="1"/>
          <p:nvPr/>
        </p:nvSpPr>
        <p:spPr>
          <a:xfrm>
            <a:off x="2673881" y="3727189"/>
            <a:ext cx="1303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Gourmet</a:t>
            </a:r>
          </a:p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Bon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Bons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45467-3601-4105-9BF7-6D45A5A3B391}"/>
              </a:ext>
            </a:extLst>
          </p:cNvPr>
          <p:cNvSpPr txBox="1"/>
          <p:nvPr/>
        </p:nvSpPr>
        <p:spPr>
          <a:xfrm>
            <a:off x="4909317" y="3735732"/>
            <a:ext cx="1157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Chef </a:t>
            </a:r>
            <a:r>
              <a:rPr lang="en-US" sz="1500" err="1">
                <a:latin typeface="Arial" panose="020B0604020202020204" pitchFamily="34" charset="0"/>
                <a:cs typeface="Arial" panose="020B0604020202020204" pitchFamily="34" charset="0"/>
              </a:rPr>
              <a:t>Dayanny</a:t>
            </a:r>
            <a:endParaRPr lang="en-US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066AED-F952-41FF-9DD7-A5D90352ACD5}"/>
              </a:ext>
            </a:extLst>
          </p:cNvPr>
          <p:cNvSpPr txBox="1"/>
          <p:nvPr/>
        </p:nvSpPr>
        <p:spPr>
          <a:xfrm>
            <a:off x="6052815" y="3735732"/>
            <a:ext cx="1303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Miami Partners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DFC896-D8DF-4159-8B4E-817F9B6CC5AB}"/>
              </a:ext>
            </a:extLst>
          </p:cNvPr>
          <p:cNvSpPr txBox="1"/>
          <p:nvPr/>
        </p:nvSpPr>
        <p:spPr>
          <a:xfrm>
            <a:off x="8375935" y="3727189"/>
            <a:ext cx="12277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Aluminum Cups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B413DD-E163-414D-9FC9-B22DAF104695}"/>
              </a:ext>
            </a:extLst>
          </p:cNvPr>
          <p:cNvSpPr txBox="1"/>
          <p:nvPr/>
        </p:nvSpPr>
        <p:spPr>
          <a:xfrm>
            <a:off x="9434315" y="3718646"/>
            <a:ext cx="130357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>
                <a:latin typeface="Arial" panose="020B0604020202020204" pitchFamily="34" charset="0"/>
                <a:cs typeface="Arial" panose="020B0604020202020204" pitchFamily="34" charset="0"/>
              </a:rPr>
              <a:t>Food Rescue</a:t>
            </a:r>
          </a:p>
        </p:txBody>
      </p:sp>
      <p:pic>
        <p:nvPicPr>
          <p:cNvPr id="24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E63C07-7D03-443A-9C78-C8EE4D6972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0972" y="3155599"/>
            <a:ext cx="602120" cy="551824"/>
          </a:xfrm>
          <a:prstGeom prst="rect">
            <a:avLst/>
          </a:prstGeom>
        </p:spPr>
      </p:pic>
      <p:pic>
        <p:nvPicPr>
          <p:cNvPr id="2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59E61F-59C9-4594-AEAA-5632F43B45B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52162" y="3142371"/>
            <a:ext cx="619822" cy="553998"/>
          </a:xfrm>
          <a:prstGeom prst="rect">
            <a:avLst/>
          </a:prstGeom>
        </p:spPr>
      </p:pic>
      <p:pic>
        <p:nvPicPr>
          <p:cNvPr id="2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EA736D0-D153-4682-B407-B9B57FC8E1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8152" y="3094189"/>
            <a:ext cx="743355" cy="633000"/>
          </a:xfrm>
          <a:prstGeom prst="rect">
            <a:avLst/>
          </a:prstGeom>
        </p:spPr>
      </p:pic>
      <p:pic>
        <p:nvPicPr>
          <p:cNvPr id="27" name="Picture 13" descr="A picture containing table, drawing&#10;&#10;Description generated with very high confidence">
            <a:extLst>
              <a:ext uri="{FF2B5EF4-FFF2-40B4-BE49-F238E27FC236}">
                <a16:creationId xmlns:a16="http://schemas.microsoft.com/office/drawing/2014/main" id="{9F82B084-EC11-4776-BD14-32366A5524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07907" y="3035853"/>
            <a:ext cx="657580" cy="671868"/>
          </a:xfrm>
          <a:prstGeom prst="rect">
            <a:avLst/>
          </a:prstGeom>
        </p:spPr>
      </p:pic>
      <p:pic>
        <p:nvPicPr>
          <p:cNvPr id="28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72A2402-D118-4102-99E1-CA14385EDB9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8952" y="3138834"/>
            <a:ext cx="619822" cy="55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17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person&#10;&#10;Description generated with very high confidence">
            <a:extLst>
              <a:ext uri="{FF2B5EF4-FFF2-40B4-BE49-F238E27FC236}">
                <a16:creationId xmlns:a16="http://schemas.microsoft.com/office/drawing/2014/main" id="{58AAA4E5-6221-40E4-AA10-81EF78E84B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4636" y="2032530"/>
            <a:ext cx="5029200" cy="4189651"/>
          </a:xfrm>
          <a:prstGeom prst="rect">
            <a:avLst/>
          </a:prstGeom>
        </p:spPr>
      </p:pic>
      <p:pic>
        <p:nvPicPr>
          <p:cNvPr id="8" name="Picture 9" descr="A picture containing indoor, plate, table, food&#10;&#10;Description generated with very high confidence">
            <a:extLst>
              <a:ext uri="{FF2B5EF4-FFF2-40B4-BE49-F238E27FC236}">
                <a16:creationId xmlns:a16="http://schemas.microsoft.com/office/drawing/2014/main" id="{A52C86E8-E381-468B-82FE-CEC3350A98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4862" y="2032530"/>
            <a:ext cx="2743200" cy="2023904"/>
          </a:xfrm>
          <a:prstGeom prst="rect">
            <a:avLst/>
          </a:prstGeom>
        </p:spPr>
      </p:pic>
      <p:pic>
        <p:nvPicPr>
          <p:cNvPr id="11" name="Picture 11" descr="A picture containing table, plate, indoor, food&#10;&#10;Description generated with very high confidence">
            <a:extLst>
              <a:ext uri="{FF2B5EF4-FFF2-40B4-BE49-F238E27FC236}">
                <a16:creationId xmlns:a16="http://schemas.microsoft.com/office/drawing/2014/main" id="{6C834BB8-ABCB-407E-A34D-8C26E0FAD1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0223" y="4198277"/>
            <a:ext cx="2743200" cy="2023904"/>
          </a:xfrm>
          <a:prstGeom prst="rect">
            <a:avLst/>
          </a:prstGeom>
        </p:spPr>
      </p:pic>
      <p:pic>
        <p:nvPicPr>
          <p:cNvPr id="13" name="Picture 13" descr="A picture containing tray, cake, chocolate, plate&#10;&#10;Description generated with very high confidence">
            <a:extLst>
              <a:ext uri="{FF2B5EF4-FFF2-40B4-BE49-F238E27FC236}">
                <a16:creationId xmlns:a16="http://schemas.microsoft.com/office/drawing/2014/main" id="{E255C77A-5A6A-4F2D-8449-5A2437D2789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9088" y="2032635"/>
            <a:ext cx="2771264" cy="4189546"/>
          </a:xfrm>
          <a:prstGeom prst="rect">
            <a:avLst/>
          </a:prstGeom>
        </p:spPr>
      </p:pic>
      <p:pic>
        <p:nvPicPr>
          <p:cNvPr id="15" name="Picture 15" descr="A picture containing wheel, ball, drawing&#10;&#10;Description generated with very high confidence">
            <a:extLst>
              <a:ext uri="{FF2B5EF4-FFF2-40B4-BE49-F238E27FC236}">
                <a16:creationId xmlns:a16="http://schemas.microsoft.com/office/drawing/2014/main" id="{6EFA75E3-0B0C-4F12-BDF7-6BACB727BBC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71" y="5969768"/>
            <a:ext cx="471488" cy="2524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3E67437-8035-4B96-AEAA-30081D6A04B2}"/>
              </a:ext>
            </a:extLst>
          </p:cNvPr>
          <p:cNvSpPr txBox="1">
            <a:spLocks/>
          </p:cNvSpPr>
          <p:nvPr/>
        </p:nvSpPr>
        <p:spPr>
          <a:xfrm>
            <a:off x="516775" y="401147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4000">
                <a:solidFill>
                  <a:srgbClr val="2A275E"/>
                </a:solidFill>
              </a:rPr>
              <a:t>Media Story Lines</a:t>
            </a:r>
          </a:p>
        </p:txBody>
      </p:sp>
      <p:pic>
        <p:nvPicPr>
          <p:cNvPr id="12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04B5DB-9F8A-421B-BAF7-08167AA66A2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7054" y="1091738"/>
            <a:ext cx="622571" cy="573932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119AB10-B37F-4C95-9A47-0C20156DCBA3}"/>
              </a:ext>
            </a:extLst>
          </p:cNvPr>
          <p:cNvSpPr txBox="1">
            <a:spLocks/>
          </p:cNvSpPr>
          <p:nvPr/>
        </p:nvSpPr>
        <p:spPr>
          <a:xfrm>
            <a:off x="1179904" y="1047988"/>
            <a:ext cx="10515600" cy="690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3000">
                <a:solidFill>
                  <a:srgbClr val="727DBD"/>
                </a:solidFill>
              </a:rPr>
              <a:t>Culinary &amp; Luxury</a:t>
            </a:r>
          </a:p>
        </p:txBody>
      </p:sp>
    </p:spTree>
    <p:extLst>
      <p:ext uri="{BB962C8B-B14F-4D97-AF65-F5344CB8AC3E}">
        <p14:creationId xmlns:p14="http://schemas.microsoft.com/office/powerpoint/2010/main" val="2258118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31441143A64ED44B478D2AF2AF4186A" ma:contentTypeVersion="12" ma:contentTypeDescription="Create a new document." ma:contentTypeScope="" ma:versionID="c16283ddf50178506a62fe78fbeaa4c1">
  <xsd:schema xmlns:xsd="http://www.w3.org/2001/XMLSchema" xmlns:xs="http://www.w3.org/2001/XMLSchema" xmlns:p="http://schemas.microsoft.com/office/2006/metadata/properties" xmlns:ns2="f62e5fb2-c312-433e-8028-bf39c26cc672" xmlns:ns3="1076b336-bc69-4e78-94d0-39fc226b7a8c" targetNamespace="http://schemas.microsoft.com/office/2006/metadata/properties" ma:root="true" ma:fieldsID="6926388f36fa403c6c33530f058837fb" ns2:_="" ns3:_="">
    <xsd:import namespace="f62e5fb2-c312-433e-8028-bf39c26cc672"/>
    <xsd:import namespace="1076b336-bc69-4e78-94d0-39fc226b7a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2e5fb2-c312-433e-8028-bf39c26cc67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76b336-bc69-4e78-94d0-39fc226b7a8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183BE6-20C9-40FE-9238-CC686CD0A2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2e5fb2-c312-433e-8028-bf39c26cc672"/>
    <ds:schemaRef ds:uri="1076b336-bc69-4e78-94d0-39fc226b7a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29D1663-D0A1-42D5-B747-BCF1F6E97D5B}">
  <ds:schemaRefs>
    <ds:schemaRef ds:uri="f62e5fb2-c312-433e-8028-bf39c26cc672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1076b336-bc69-4e78-94d0-39fc226b7a8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544FC5-C55C-41D7-B87E-C500F371C1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1795</Words>
  <Application>Microsoft Office PowerPoint</Application>
  <PresentationFormat>Widescreen</PresentationFormat>
  <Paragraphs>701</Paragraphs>
  <Slides>51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Calibri</vt:lpstr>
      <vt:lpstr>Wingdings</vt:lpstr>
      <vt:lpstr>office theme</vt:lpstr>
      <vt:lpstr>Super Bowl Master Doc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Photography Assets</vt:lpstr>
      <vt:lpstr>PowerPoint Presentation</vt:lpstr>
      <vt:lpstr>Comparing Campaigns</vt:lpstr>
      <vt:lpstr>PowerPoint Presentation</vt:lpstr>
      <vt:lpstr>PowerPoint Presentation</vt:lpstr>
      <vt:lpstr>PowerPoint Presentation</vt:lpstr>
      <vt:lpstr>Digital Distribution Plan</vt:lpstr>
      <vt:lpstr>Organic for Centerplate</vt:lpstr>
      <vt:lpstr>Organic for Sodexo USA</vt:lpstr>
      <vt:lpstr>Thought Leadership: Social Media</vt:lpstr>
      <vt:lpstr>Super Bowl Campaign Month vs. Previous Month</vt:lpstr>
      <vt:lpstr>Super Bowl Campaign Month vs. Previous Month</vt:lpstr>
      <vt:lpstr>Organic Social Comparison: Super Bowl LIV vs. Starship</vt:lpstr>
      <vt:lpstr>Digital Distribution Plan</vt:lpstr>
      <vt:lpstr>Paid Targets</vt:lpstr>
      <vt:lpstr>Paid Social Results for Facebook and LinkedIn Total</vt:lpstr>
      <vt:lpstr>Pardot Results</vt:lpstr>
      <vt:lpstr>PowerPoint Presentation</vt:lpstr>
      <vt:lpstr>PowerPoint Presentation</vt:lpstr>
      <vt:lpstr>The Culinary MVP for the Big Game</vt:lpstr>
      <vt:lpstr>Super Sustainable</vt:lpstr>
      <vt:lpstr>Championship Hospitality for Super Bowl LIV</vt:lpstr>
      <vt:lpstr>Faces of Sodexo: Gonzaga (Benchmark)</vt:lpstr>
      <vt:lpstr>Faces of Sodexo: Chef Dayanny</vt:lpstr>
      <vt:lpstr>PowerPoint Presentation</vt:lpstr>
      <vt:lpstr>Organic Search Performance</vt:lpstr>
      <vt:lpstr>Organic Search Performance</vt:lpstr>
      <vt:lpstr>PowerPoint Presentation</vt:lpstr>
      <vt:lpstr>PowerPoint Presentation</vt:lpstr>
      <vt:lpstr>Super Bowl Landing Page</vt:lpstr>
      <vt:lpstr>PowerPoint Presentation</vt:lpstr>
      <vt:lpstr>Spending and ROI Summary</vt:lpstr>
      <vt:lpstr>PowerPoint Presentation</vt:lpstr>
      <vt:lpstr>PowerPoint Presentation</vt:lpstr>
      <vt:lpstr>PowerPoint Presentation</vt:lpstr>
      <vt:lpstr>Nathalie Bellon</vt:lpstr>
      <vt:lpstr>Sarosh Mistry</vt:lpstr>
      <vt:lpstr>Satya Menard</vt:lpstr>
      <vt:lpstr>Steve Pangburn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Brennan, Madison</cp:lastModifiedBy>
  <cp:revision>202</cp:revision>
  <dcterms:created xsi:type="dcterms:W3CDTF">2020-02-11T19:24:49Z</dcterms:created>
  <dcterms:modified xsi:type="dcterms:W3CDTF">2020-03-05T15:38:00Z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0x010100B31441143A64ED44B478D2AF2AF4186A</vt:lpwstr>
  </property>
</Properties>
</file>